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theme/theme6.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7.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 id="2147484315" r:id="rId2"/>
    <p:sldMasterId id="2147484317" r:id="rId3"/>
    <p:sldMasterId id="2147484320" r:id="rId4"/>
    <p:sldMasterId id="2147484323" r:id="rId5"/>
    <p:sldMasterId id="2147484331" r:id="rId6"/>
    <p:sldMasterId id="2147484569" r:id="rId7"/>
    <p:sldMasterId id="2147484809" r:id="rId8"/>
  </p:sldMasterIdLst>
  <p:notesMasterIdLst>
    <p:notesMasterId r:id="rId114"/>
  </p:notesMasterIdLst>
  <p:sldIdLst>
    <p:sldId id="354" r:id="rId9"/>
    <p:sldId id="356" r:id="rId10"/>
    <p:sldId id="357" r:id="rId11"/>
    <p:sldId id="358" r:id="rId12"/>
    <p:sldId id="359" r:id="rId13"/>
    <p:sldId id="360" r:id="rId14"/>
    <p:sldId id="361" r:id="rId15"/>
    <p:sldId id="362" r:id="rId16"/>
    <p:sldId id="363" r:id="rId17"/>
    <p:sldId id="364" r:id="rId18"/>
    <p:sldId id="365" r:id="rId19"/>
    <p:sldId id="336" r:id="rId20"/>
    <p:sldId id="367" r:id="rId21"/>
    <p:sldId id="337" r:id="rId22"/>
    <p:sldId id="317" r:id="rId23"/>
    <p:sldId id="457" r:id="rId24"/>
    <p:sldId id="371" r:id="rId25"/>
    <p:sldId id="372" r:id="rId26"/>
    <p:sldId id="373" r:id="rId27"/>
    <p:sldId id="374" r:id="rId28"/>
    <p:sldId id="375" r:id="rId29"/>
    <p:sldId id="376" r:id="rId30"/>
    <p:sldId id="377" r:id="rId31"/>
    <p:sldId id="378" r:id="rId32"/>
    <p:sldId id="379" r:id="rId33"/>
    <p:sldId id="380" r:id="rId34"/>
    <p:sldId id="381" r:id="rId35"/>
    <p:sldId id="382" r:id="rId36"/>
    <p:sldId id="465" r:id="rId37"/>
    <p:sldId id="383" r:id="rId38"/>
    <p:sldId id="384" r:id="rId39"/>
    <p:sldId id="385" r:id="rId40"/>
    <p:sldId id="386" r:id="rId41"/>
    <p:sldId id="387" r:id="rId42"/>
    <p:sldId id="392" r:id="rId43"/>
    <p:sldId id="388" r:id="rId44"/>
    <p:sldId id="389" r:id="rId45"/>
    <p:sldId id="390" r:id="rId46"/>
    <p:sldId id="306" r:id="rId47"/>
    <p:sldId id="391" r:id="rId48"/>
    <p:sldId id="393" r:id="rId49"/>
    <p:sldId id="394" r:id="rId50"/>
    <p:sldId id="399" r:id="rId51"/>
    <p:sldId id="396" r:id="rId52"/>
    <p:sldId id="395" r:id="rId53"/>
    <p:sldId id="397" r:id="rId54"/>
    <p:sldId id="398" r:id="rId55"/>
    <p:sldId id="400" r:id="rId56"/>
    <p:sldId id="402" r:id="rId57"/>
    <p:sldId id="401" r:id="rId58"/>
    <p:sldId id="404" r:id="rId59"/>
    <p:sldId id="403" r:id="rId60"/>
    <p:sldId id="424" r:id="rId61"/>
    <p:sldId id="431" r:id="rId62"/>
    <p:sldId id="432" r:id="rId63"/>
    <p:sldId id="433" r:id="rId64"/>
    <p:sldId id="434" r:id="rId65"/>
    <p:sldId id="437" r:id="rId66"/>
    <p:sldId id="436" r:id="rId67"/>
    <p:sldId id="438" r:id="rId68"/>
    <p:sldId id="425" r:id="rId69"/>
    <p:sldId id="462" r:id="rId70"/>
    <p:sldId id="427" r:id="rId71"/>
    <p:sldId id="428" r:id="rId72"/>
    <p:sldId id="429" r:id="rId73"/>
    <p:sldId id="435" r:id="rId74"/>
    <p:sldId id="439" r:id="rId75"/>
    <p:sldId id="440" r:id="rId76"/>
    <p:sldId id="405" r:id="rId77"/>
    <p:sldId id="406" r:id="rId78"/>
    <p:sldId id="407" r:id="rId79"/>
    <p:sldId id="409" r:id="rId80"/>
    <p:sldId id="410" r:id="rId81"/>
    <p:sldId id="411" r:id="rId82"/>
    <p:sldId id="412" r:id="rId83"/>
    <p:sldId id="413" r:id="rId84"/>
    <p:sldId id="414" r:id="rId85"/>
    <p:sldId id="415" r:id="rId86"/>
    <p:sldId id="416" r:id="rId87"/>
    <p:sldId id="417" r:id="rId88"/>
    <p:sldId id="418" r:id="rId89"/>
    <p:sldId id="419" r:id="rId90"/>
    <p:sldId id="420" r:id="rId91"/>
    <p:sldId id="421" r:id="rId92"/>
    <p:sldId id="422" r:id="rId93"/>
    <p:sldId id="460" r:id="rId94"/>
    <p:sldId id="423" r:id="rId95"/>
    <p:sldId id="459" r:id="rId96"/>
    <p:sldId id="455" r:id="rId97"/>
    <p:sldId id="442" r:id="rId98"/>
    <p:sldId id="443" r:id="rId99"/>
    <p:sldId id="456" r:id="rId100"/>
    <p:sldId id="430" r:id="rId101"/>
    <p:sldId id="445" r:id="rId102"/>
    <p:sldId id="446" r:id="rId103"/>
    <p:sldId id="464" r:id="rId104"/>
    <p:sldId id="463" r:id="rId105"/>
    <p:sldId id="448" r:id="rId106"/>
    <p:sldId id="450" r:id="rId107"/>
    <p:sldId id="451" r:id="rId108"/>
    <p:sldId id="452" r:id="rId109"/>
    <p:sldId id="454" r:id="rId110"/>
    <p:sldId id="458" r:id="rId111"/>
    <p:sldId id="469" r:id="rId112"/>
    <p:sldId id="468" r:id="rId11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CC9900"/>
    <a:srgbClr val="336600"/>
    <a:srgbClr val="0604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85050" autoAdjust="0"/>
  </p:normalViewPr>
  <p:slideViewPr>
    <p:cSldViewPr>
      <p:cViewPr varScale="1">
        <p:scale>
          <a:sx n="127" d="100"/>
          <a:sy n="127" d="100"/>
        </p:scale>
        <p:origin x="-108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616"/>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120" Type="http://schemas.microsoft.com/office/2015/10/relationships/revisionInfo" Target="revisionInfo.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90" Type="http://schemas.openxmlformats.org/officeDocument/2006/relationships/slide" Target="slides/slide82.xml"/><Relationship Id="rId91" Type="http://schemas.openxmlformats.org/officeDocument/2006/relationships/slide" Target="slides/slide83.xml"/><Relationship Id="rId92" Type="http://schemas.openxmlformats.org/officeDocument/2006/relationships/slide" Target="slides/slide84.xml"/><Relationship Id="rId93" Type="http://schemas.openxmlformats.org/officeDocument/2006/relationships/slide" Target="slides/slide85.xml"/><Relationship Id="rId94" Type="http://schemas.openxmlformats.org/officeDocument/2006/relationships/slide" Target="slides/slide86.xml"/><Relationship Id="rId95" Type="http://schemas.openxmlformats.org/officeDocument/2006/relationships/slide" Target="slides/slide87.xml"/><Relationship Id="rId96" Type="http://schemas.openxmlformats.org/officeDocument/2006/relationships/slide" Target="slides/slide88.xml"/><Relationship Id="rId101" Type="http://schemas.openxmlformats.org/officeDocument/2006/relationships/slide" Target="slides/slide93.xml"/><Relationship Id="rId102" Type="http://schemas.openxmlformats.org/officeDocument/2006/relationships/slide" Target="slides/slide94.xml"/><Relationship Id="rId103" Type="http://schemas.openxmlformats.org/officeDocument/2006/relationships/slide" Target="slides/slide95.xml"/><Relationship Id="rId104" Type="http://schemas.openxmlformats.org/officeDocument/2006/relationships/slide" Target="slides/slide96.xml"/><Relationship Id="rId105" Type="http://schemas.openxmlformats.org/officeDocument/2006/relationships/slide" Target="slides/slide97.xml"/><Relationship Id="rId106" Type="http://schemas.openxmlformats.org/officeDocument/2006/relationships/slide" Target="slides/slide98.xml"/><Relationship Id="rId107" Type="http://schemas.openxmlformats.org/officeDocument/2006/relationships/slide" Target="slides/slide99.xml"/><Relationship Id="rId108" Type="http://schemas.openxmlformats.org/officeDocument/2006/relationships/slide" Target="slides/slide100.xml"/><Relationship Id="rId109" Type="http://schemas.openxmlformats.org/officeDocument/2006/relationships/slide" Target="slides/slide101.xml"/><Relationship Id="rId97" Type="http://schemas.openxmlformats.org/officeDocument/2006/relationships/slide" Target="slides/slide89.xml"/><Relationship Id="rId98" Type="http://schemas.openxmlformats.org/officeDocument/2006/relationships/slide" Target="slides/slide90.xml"/><Relationship Id="rId99" Type="http://schemas.openxmlformats.org/officeDocument/2006/relationships/slide" Target="slides/slide91.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00" Type="http://schemas.openxmlformats.org/officeDocument/2006/relationships/slide" Target="slides/slide92.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slide" Target="slides/slide71.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110" Type="http://schemas.openxmlformats.org/officeDocument/2006/relationships/slide" Target="slides/slide102.xml"/><Relationship Id="rId111" Type="http://schemas.openxmlformats.org/officeDocument/2006/relationships/slide" Target="slides/slide103.xml"/><Relationship Id="rId112" Type="http://schemas.openxmlformats.org/officeDocument/2006/relationships/slide" Target="slides/slide104.xml"/><Relationship Id="rId113" Type="http://schemas.openxmlformats.org/officeDocument/2006/relationships/slide" Target="slides/slide105.xml"/><Relationship Id="rId114" Type="http://schemas.openxmlformats.org/officeDocument/2006/relationships/notesMaster" Target="notesMasters/notesMaster1.xml"/><Relationship Id="rId115" Type="http://schemas.openxmlformats.org/officeDocument/2006/relationships/printerSettings" Target="printerSettings/printerSettings1.bin"/><Relationship Id="rId116" Type="http://schemas.openxmlformats.org/officeDocument/2006/relationships/presProps" Target="presProps.xml"/><Relationship Id="rId117" Type="http://schemas.openxmlformats.org/officeDocument/2006/relationships/viewProps" Target="viewProps.xml"/><Relationship Id="rId118" Type="http://schemas.openxmlformats.org/officeDocument/2006/relationships/theme" Target="theme/theme1.xml"/><Relationship Id="rId119" Type="http://schemas.openxmlformats.org/officeDocument/2006/relationships/tableStyles" Target="tableStyles.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slide" Target="slides/slide72.xml"/><Relationship Id="rId81" Type="http://schemas.openxmlformats.org/officeDocument/2006/relationships/slide" Target="slides/slide73.xml"/><Relationship Id="rId82" Type="http://schemas.openxmlformats.org/officeDocument/2006/relationships/slide" Target="slides/slide74.xml"/><Relationship Id="rId83" Type="http://schemas.openxmlformats.org/officeDocument/2006/relationships/slide" Target="slides/slide75.xml"/><Relationship Id="rId84" Type="http://schemas.openxmlformats.org/officeDocument/2006/relationships/slide" Target="slides/slide76.xml"/><Relationship Id="rId85" Type="http://schemas.openxmlformats.org/officeDocument/2006/relationships/slide" Target="slides/slide77.xml"/><Relationship Id="rId86" Type="http://schemas.openxmlformats.org/officeDocument/2006/relationships/slide" Target="slides/slide78.xml"/><Relationship Id="rId87" Type="http://schemas.openxmlformats.org/officeDocument/2006/relationships/slide" Target="slides/slide79.xml"/><Relationship Id="rId88" Type="http://schemas.openxmlformats.org/officeDocument/2006/relationships/slide" Target="slides/slide80.xml"/><Relationship Id="rId89"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716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CD7ADC6-B4F6-C749-A7A2-8EFC79704BDB}" type="slidenum">
              <a:rPr lang="en-US"/>
              <a:pPr>
                <a:defRPr/>
              </a:pPr>
              <a:t>‹#›</a:t>
            </a:fld>
            <a:endParaRPr lang="en-US"/>
          </a:p>
        </p:txBody>
      </p:sp>
    </p:spTree>
    <p:extLst>
      <p:ext uri="{BB962C8B-B14F-4D97-AF65-F5344CB8AC3E}">
        <p14:creationId xmlns:p14="http://schemas.microsoft.com/office/powerpoint/2010/main" val="24212069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1CEA879-E834-9D4E-A46F-D6D0106C75A6}" type="slidenum">
              <a:rPr lang="en-US" sz="1200">
                <a:solidFill>
                  <a:srgbClr val="000000"/>
                </a:solidFill>
                <a:latin typeface="Arial" charset="0"/>
              </a:rPr>
              <a:pPr/>
              <a:t>1</a:t>
            </a:fld>
            <a:endParaRPr lang="en-US" sz="1200" dirty="0">
              <a:solidFill>
                <a:srgbClr val="000000"/>
              </a:solidFill>
              <a:latin typeface="Arial" charset="0"/>
            </a:endParaRPr>
          </a:p>
        </p:txBody>
      </p:sp>
      <p:sp>
        <p:nvSpPr>
          <p:cNvPr id="73730" name="Rectangle 2"/>
          <p:cNvSpPr>
            <a:spLocks noGrp="1" noRot="1" noChangeAspect="1" noChangeArrowheads="1" noTextEdit="1"/>
          </p:cNvSpPr>
          <p:nvPr>
            <p:ph type="sldImg"/>
          </p:nvPr>
        </p:nvSpPr>
        <p:spPr>
          <a:solidFill>
            <a:srgbClr val="FFFFFF"/>
          </a:solidFill>
          <a:ln/>
        </p:spPr>
      </p:sp>
      <p:sp>
        <p:nvSpPr>
          <p:cNvPr id="73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2A222D9-8C57-3A41-BEF7-22CB2A607D14}" type="slidenum">
              <a:rPr lang="en-US" sz="1200">
                <a:solidFill>
                  <a:srgbClr val="000000"/>
                </a:solidFill>
                <a:latin typeface="Arial" charset="0"/>
              </a:rPr>
              <a:pPr/>
              <a:t>10</a:t>
            </a:fld>
            <a:endParaRPr lang="en-US" sz="1200">
              <a:solidFill>
                <a:srgbClr val="000000"/>
              </a:solidFill>
              <a:latin typeface="Arial" charset="0"/>
            </a:endParaRPr>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 2008 I prefaced my teaching on baptism by telling where I have served since 1991--at Singapore Bible College.  At SBC we had:</a:t>
            </a:r>
          </a:p>
          <a:p>
            <a:pPr eaLnBrk="1" hangingPunct="1"/>
            <a:r>
              <a:rPr lang="en-US">
                <a:latin typeface="Arial" charset="0"/>
                <a:ea typeface="ＭＳ Ｐゴシック" charset="0"/>
                <a:cs typeface="ＭＳ Ｐゴシック" charset="0"/>
              </a:rPr>
              <a:t>31 faculty</a:t>
            </a:r>
          </a:p>
          <a:p>
            <a:pPr eaLnBrk="1" hangingPunct="1"/>
            <a:r>
              <a:rPr lang="en-US">
                <a:latin typeface="Arial" charset="0"/>
                <a:ea typeface="ＭＳ Ｐゴシック" charset="0"/>
                <a:cs typeface="ＭＳ Ｐゴシック" charset="0"/>
              </a:rPr>
              <a:t>7 countries</a:t>
            </a:r>
          </a:p>
          <a:p>
            <a:pPr eaLnBrk="1" hangingPunct="1"/>
            <a:r>
              <a:rPr lang="en-US">
                <a:latin typeface="Arial" charset="0"/>
                <a:ea typeface="ＭＳ Ｐゴシック" charset="0"/>
                <a:cs typeface="ＭＳ Ｐゴシック" charset="0"/>
              </a:rPr>
              <a:t>8 denominations</a:t>
            </a:r>
          </a:p>
          <a:p>
            <a:pPr eaLnBrk="1" hangingPunct="1"/>
            <a:r>
              <a:rPr lang="en-US">
                <a:latin typeface="Arial" charset="0"/>
                <a:ea typeface="ＭＳ Ｐゴシック" charset="0"/>
                <a:cs typeface="ＭＳ Ｐゴシック" charset="0"/>
              </a:rPr>
              <a:t>Sprinkling, pouring, immersion (least practiced)</a:t>
            </a:r>
          </a:p>
          <a:p>
            <a:pPr eaLnBrk="1" hangingPunct="1"/>
            <a:r>
              <a:rPr lang="en-US">
                <a:latin typeface="Arial" charset="0"/>
                <a:ea typeface="ＭＳ Ｐゴシック" charset="0"/>
                <a:cs typeface="ＭＳ Ｐゴシック" charset="0"/>
              </a:rPr>
              <a:t>Harmony, love, unity amidst diversity</a:t>
            </a:r>
          </a:p>
          <a:p>
            <a:pPr eaLnBrk="1" hangingPunct="1"/>
            <a:r>
              <a:rPr lang="en-US">
                <a:latin typeface="Arial" charset="0"/>
                <a:ea typeface="ＭＳ Ｐゴシック" charset="0"/>
                <a:cs typeface="ＭＳ Ｐゴシック" charset="0"/>
              </a:rPr>
              <a:t>ICS is a similar story!</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By June 2010, of the 31 faculty in 2007, 14 had left and been replaced.  </a:t>
            </a:r>
          </a:p>
          <a:p>
            <a:pPr eaLnBrk="1" hangingPunct="1"/>
            <a:r>
              <a:rPr lang="en-US">
                <a:latin typeface="Arial" charset="0"/>
                <a:ea typeface="ＭＳ Ｐゴシック" charset="0"/>
                <a:cs typeface="ＭＳ Ｐゴシック" charset="0"/>
              </a:rPr>
              <a:t>By March 2012, we still had 31 faculty, but 17 of the 31 in 2007 were replaced.</a:t>
            </a:r>
          </a:p>
          <a:p>
            <a:pPr eaLnBrk="1" hangingPunct="1"/>
            <a:r>
              <a:rPr lang="en-US">
                <a:latin typeface="Arial" charset="0"/>
                <a:ea typeface="ＭＳ Ｐゴシック" charset="0"/>
                <a:cs typeface="ＭＳ Ｐゴシック" charset="0"/>
              </a:rPr>
              <a:t>By February 2014, of our 31 faculty, only 11 of these remained as 20 were replaced.</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BB41C8A-6C71-9F4E-9DD8-C586B8E44DF2}" type="slidenum">
              <a:rPr lang="en-US" sz="1200">
                <a:solidFill>
                  <a:srgbClr val="000000"/>
                </a:solidFill>
                <a:latin typeface="Arial" charset="0"/>
              </a:rPr>
              <a:pPr/>
              <a:t>101</a:t>
            </a:fld>
            <a:endParaRPr lang="en-US" sz="1200">
              <a:solidFill>
                <a:srgbClr val="000000"/>
              </a:solidFill>
              <a:latin typeface="Arial" charset="0"/>
            </a:endParaRPr>
          </a:p>
        </p:txBody>
      </p:sp>
      <p:sp>
        <p:nvSpPr>
          <p:cNvPr id="277506" name="Rectangle 2"/>
          <p:cNvSpPr>
            <a:spLocks noGrp="1" noRot="1" noChangeAspect="1" noChangeArrowheads="1" noTextEdit="1"/>
          </p:cNvSpPr>
          <p:nvPr>
            <p:ph type="sldImg"/>
          </p:nvPr>
        </p:nvSpPr>
        <p:spPr>
          <a:solidFill>
            <a:srgbClr val="FFFFFF"/>
          </a:solidFill>
          <a:ln/>
        </p:spPr>
      </p:sp>
      <p:sp>
        <p:nvSpPr>
          <p:cNvPr id="277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6BE98B7-8956-1441-86FD-9DF537B3F9B5}" type="slidenum">
              <a:rPr lang="en-US" sz="1200">
                <a:solidFill>
                  <a:srgbClr val="000000"/>
                </a:solidFill>
                <a:latin typeface="Arial" charset="0"/>
              </a:rPr>
              <a:pPr/>
              <a:t>102</a:t>
            </a:fld>
            <a:endParaRPr lang="en-US" sz="1200">
              <a:solidFill>
                <a:srgbClr val="000000"/>
              </a:solidFill>
              <a:latin typeface="Arial" charset="0"/>
            </a:endParaRPr>
          </a:p>
        </p:txBody>
      </p:sp>
      <p:sp>
        <p:nvSpPr>
          <p:cNvPr id="279554" name="Rectangle 2"/>
          <p:cNvSpPr>
            <a:spLocks noGrp="1" noRot="1" noChangeAspect="1" noChangeArrowheads="1" noTextEdit="1"/>
          </p:cNvSpPr>
          <p:nvPr>
            <p:ph type="sldImg"/>
          </p:nvPr>
        </p:nvSpPr>
        <p:spPr>
          <a:solidFill>
            <a:srgbClr val="FFFFFF"/>
          </a:solidFill>
          <a:ln/>
        </p:spPr>
      </p:sp>
      <p:sp>
        <p:nvSpPr>
          <p:cNvPr id="279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097FB88-2080-B14B-A8B4-F1DD389694CB}" type="slidenum">
              <a:rPr lang="en-US" sz="1200">
                <a:solidFill>
                  <a:srgbClr val="000000"/>
                </a:solidFill>
                <a:latin typeface="Arial" charset="0"/>
              </a:rPr>
              <a:pPr/>
              <a:t>103</a:t>
            </a:fld>
            <a:endParaRPr lang="en-US" sz="1200">
              <a:solidFill>
                <a:srgbClr val="000000"/>
              </a:solidFill>
              <a:latin typeface="Arial"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104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C60569C-61D3-5042-9FAA-DAEE7C314C98}" type="slidenum">
              <a:rPr lang="en-US" sz="1200">
                <a:solidFill>
                  <a:srgbClr val="000000"/>
                </a:solidFill>
                <a:latin typeface="Arial" charset="0"/>
              </a:rPr>
              <a:pPr/>
              <a:t>11</a:t>
            </a:fld>
            <a:endParaRPr lang="en-US" sz="1200">
              <a:solidFill>
                <a:srgbClr val="000000"/>
              </a:solidFill>
              <a:latin typeface="Arial" charset="0"/>
            </a:endParaRPr>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begin our search of the NT teaching on baptism by asking this simple question: What is baptism?</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84B046C-7479-9E40-819D-01462B3159B9}" type="slidenum">
              <a:rPr lang="en-US" sz="1200">
                <a:latin typeface="Arial" charset="0"/>
              </a:rPr>
              <a:pPr/>
              <a:t>12</a:t>
            </a:fld>
            <a:endParaRPr lang="en-US" sz="1200">
              <a:latin typeface="Arial"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3468F69-4246-B340-8A83-371DA5C00260}" type="slidenum">
              <a:rPr lang="en-US" sz="1200">
                <a:solidFill>
                  <a:srgbClr val="000000"/>
                </a:solidFill>
                <a:latin typeface="Arial" charset="0"/>
              </a:rPr>
              <a:pPr/>
              <a:t>13</a:t>
            </a:fld>
            <a:endParaRPr lang="en-US" sz="1200">
              <a:solidFill>
                <a:srgbClr val="000000"/>
              </a:solidFill>
              <a:latin typeface="Arial" charset="0"/>
            </a:endParaRPr>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If all baptisms have the idea of identification, then how is Christian baptism unique?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6F5C8C-82E7-A84E-A931-8CFB3CEAC28B}" type="slidenum">
              <a:rPr lang="en-US" sz="1200">
                <a:latin typeface="Arial" charset="0"/>
              </a:rPr>
              <a:pPr/>
              <a:t>14</a:t>
            </a:fld>
            <a:endParaRPr lang="en-US" sz="1200">
              <a:latin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284F852-1896-E34D-A43A-C2632BAF516D}" type="slidenum">
              <a:rPr lang="en-US" sz="1200">
                <a:latin typeface="Arial" charset="0"/>
              </a:rPr>
              <a:pPr/>
              <a:t>15</a:t>
            </a:fld>
            <a:endParaRPr lang="en-US" sz="1200">
              <a:latin typeface="Arial" charset="0"/>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CA422A2-0ED8-884C-9610-7C138176DCFE}" type="slidenum">
              <a:rPr lang="en-US" sz="1200">
                <a:solidFill>
                  <a:srgbClr val="000000"/>
                </a:solidFill>
                <a:latin typeface="Arial" charset="0"/>
              </a:rPr>
              <a:pPr/>
              <a:t>16</a:t>
            </a:fld>
            <a:endParaRPr lang="en-US" sz="1200">
              <a:solidFill>
                <a:srgbClr val="000000"/>
              </a:solidFill>
              <a:latin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446F9E-77C5-7848-AF19-F074D0D94A6B}" type="slidenum">
              <a:rPr lang="en-US" sz="1200">
                <a:solidFill>
                  <a:srgbClr val="000000"/>
                </a:solidFill>
                <a:latin typeface="Arial" charset="0"/>
              </a:rPr>
              <a:pPr/>
              <a:t>17</a:t>
            </a:fld>
            <a:endParaRPr lang="en-US" sz="1200">
              <a:solidFill>
                <a:srgbClr val="000000"/>
              </a:solidFill>
              <a:latin typeface="Arial" charset="0"/>
            </a:endParaRPr>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is baptism really that important?  Why be baptized?</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88B686-8AF1-304B-A3AA-08B7F514E5D3}" type="slidenum">
              <a:rPr lang="en-US" sz="1200">
                <a:solidFill>
                  <a:srgbClr val="000000"/>
                </a:solidFill>
                <a:latin typeface="Arial" charset="0"/>
              </a:rPr>
              <a:pPr/>
              <a:t>18</a:t>
            </a:fld>
            <a:endParaRPr lang="en-US" sz="1200">
              <a:solidFill>
                <a:srgbClr val="000000"/>
              </a:solidFill>
              <a:latin typeface="Arial"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6D0EAD-F17F-4B43-A601-30763041086F}" type="slidenum">
              <a:rPr lang="en-US" sz="1200">
                <a:solidFill>
                  <a:srgbClr val="000000"/>
                </a:solidFill>
                <a:latin typeface="Arial" charset="0"/>
              </a:rPr>
              <a:pPr/>
              <a:t>19</a:t>
            </a:fld>
            <a:endParaRPr lang="en-US" sz="1200">
              <a:solidFill>
                <a:srgbClr val="000000"/>
              </a:solidFill>
              <a:latin typeface="Arial" charset="0"/>
            </a:endParaRPr>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Since the NT says nothing about baptizing a baby to save him,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 false hope that baptizing a baby will make Satan fear.  In fact, the devil wants us to think that anything but faith in Christ will save us from sin.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3EE2DA0-5D0D-FD4E-BAF4-636A8E716551}" type="slidenum">
              <a:rPr lang="en-US" sz="1200">
                <a:solidFill>
                  <a:srgbClr val="000000"/>
                </a:solidFill>
                <a:latin typeface="Arial" charset="0"/>
              </a:rPr>
              <a:pPr/>
              <a:t>2</a:t>
            </a:fld>
            <a:endParaRPr lang="en-US" sz="1200" dirty="0">
              <a:solidFill>
                <a:srgbClr val="000000"/>
              </a:solidFill>
              <a:latin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In God We Trust.</a:t>
            </a:r>
            <a:r>
              <a:rPr lang="en-US" altLang="ja-JP"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A600FF-0ABA-3649-9189-5FB7FC967BBA}" type="slidenum">
              <a:rPr lang="en-US" sz="1200">
                <a:solidFill>
                  <a:srgbClr val="000000"/>
                </a:solidFill>
                <a:latin typeface="Arial" charset="0"/>
              </a:rPr>
              <a:pPr/>
              <a:t>20</a:t>
            </a:fld>
            <a:endParaRPr lang="en-US" sz="1200">
              <a:solidFill>
                <a:srgbClr val="000000"/>
              </a:solidFill>
              <a:latin typeface="Arial" charset="0"/>
            </a:endParaRPr>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Now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good and right to celebrate the birth of every baby…</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2A85DD9-C1C0-3C44-BF45-45B3F08E4F5B}" type="slidenum">
              <a:rPr lang="en-US" sz="1200">
                <a:solidFill>
                  <a:srgbClr val="000000"/>
                </a:solidFill>
                <a:latin typeface="Arial" charset="0"/>
              </a:rPr>
              <a:pPr/>
              <a:t>21</a:t>
            </a:fld>
            <a:endParaRPr lang="en-US" sz="1200">
              <a:solidFill>
                <a:srgbClr val="000000"/>
              </a:solidFill>
              <a:latin typeface="Arial" charset="0"/>
            </a:endParaRPr>
          </a:p>
        </p:txBody>
      </p:sp>
      <p:sp>
        <p:nvSpPr>
          <p:cNvPr id="114690" name="Rectangle 2"/>
          <p:cNvSpPr>
            <a:spLocks noGrp="1" noRot="1" noChangeAspect="1" noChangeArrowheads="1" noTextEdit="1"/>
          </p:cNvSpPr>
          <p:nvPr>
            <p:ph type="sldImg"/>
          </p:nvPr>
        </p:nvSpPr>
        <p:spPr>
          <a:solidFill>
            <a:srgbClr val="FFFFFF"/>
          </a:solidFill>
          <a:ln/>
        </p:spPr>
      </p:sp>
      <p:sp>
        <p:nvSpPr>
          <p:cNvPr id="114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actually, infant baptism is more of a commitment of the parents to raise the baby in the fear of God.  In churches where I have been a part, since we don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see biblical support to baptize infants, we typically pray for the baby and the parents in a short dedication ceremony.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044BB7E-93F1-B840-87DA-A795FCE81E24}" type="slidenum">
              <a:rPr lang="en-US" sz="1200">
                <a:solidFill>
                  <a:srgbClr val="000000"/>
                </a:solidFill>
                <a:latin typeface="Arial" charset="0"/>
              </a:rPr>
              <a:pPr/>
              <a:t>22</a:t>
            </a:fld>
            <a:endParaRPr lang="en-US" sz="1200">
              <a:solidFill>
                <a:srgbClr val="000000"/>
              </a:solidFill>
              <a:latin typeface="Arial" charset="0"/>
            </a:endParaRPr>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So if baptism doesn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save us, then what value does it have?  Let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look at some reason to be baptized…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B26F200-83D4-E847-8070-F25E7143463A}" type="slidenum">
              <a:rPr lang="en-US" sz="1200">
                <a:solidFill>
                  <a:srgbClr val="000000"/>
                </a:solidFill>
                <a:latin typeface="Arial" charset="0"/>
              </a:rPr>
              <a:pPr/>
              <a:t>23</a:t>
            </a:fld>
            <a:endParaRPr lang="en-US" sz="1200">
              <a:solidFill>
                <a:srgbClr val="000000"/>
              </a:solidFill>
              <a:latin typeface="Arial" charset="0"/>
            </a:endParaRPr>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Christ has all authority but he extends some of it to us as people under his authority.  It may appear that there are four commands here, but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make disciples</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is the only command here.  This happens by us also obeying the three participles: going, baptizing, and teaching.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FBFF53-2818-0346-AA88-970659E8E29F}" type="slidenum">
              <a:rPr lang="en-US" sz="1200">
                <a:solidFill>
                  <a:srgbClr val="000000"/>
                </a:solidFill>
                <a:latin typeface="Arial" charset="0"/>
              </a:rPr>
              <a:pPr/>
              <a:t>24</a:t>
            </a:fld>
            <a:endParaRPr lang="en-US" sz="1200">
              <a:solidFill>
                <a:srgbClr val="000000"/>
              </a:solidFill>
              <a:latin typeface="Arial" charset="0"/>
            </a:endParaRPr>
          </a:p>
        </p:txBody>
      </p:sp>
      <p:sp>
        <p:nvSpPr>
          <p:cNvPr id="120834" name="Rectangle 2"/>
          <p:cNvSpPr>
            <a:spLocks noGrp="1" noRot="1" noChangeAspect="1" noChangeArrowheads="1" noTextEdit="1"/>
          </p:cNvSpPr>
          <p:nvPr>
            <p:ph type="sldImg"/>
          </p:nvPr>
        </p:nvSpPr>
        <p:spPr>
          <a:solidFill>
            <a:srgbClr val="FFFFFF"/>
          </a:solidFill>
          <a:ln/>
        </p:spPr>
      </p:sp>
      <p:sp>
        <p:nvSpPr>
          <p:cNvPr id="12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836A727-2BB7-C34F-931C-2C2322C3A809}" type="slidenum">
              <a:rPr lang="en-US" sz="1200">
                <a:solidFill>
                  <a:srgbClr val="000000"/>
                </a:solidFill>
                <a:latin typeface="Arial" charset="0"/>
              </a:rPr>
              <a:pPr/>
              <a:t>25</a:t>
            </a:fld>
            <a:endParaRPr lang="en-US" sz="1200">
              <a:solidFill>
                <a:srgbClr val="000000"/>
              </a:solidFill>
              <a:latin typeface="Arial" charset="0"/>
            </a:endParaRPr>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FDC6EA7-DEF5-D645-B7FB-C1861B35F2D3}" type="slidenum">
              <a:rPr lang="en-US" sz="1200">
                <a:solidFill>
                  <a:srgbClr val="000000"/>
                </a:solidFill>
                <a:latin typeface="Arial" charset="0"/>
              </a:rPr>
              <a:pPr/>
              <a:t>26</a:t>
            </a:fld>
            <a:endParaRPr lang="en-US" sz="1200">
              <a:solidFill>
                <a:srgbClr val="000000"/>
              </a:solidFill>
              <a:latin typeface="Arial" charset="0"/>
            </a:endParaRPr>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58928CE-9CE9-E24C-9992-BE561BA52DF4}" type="slidenum">
              <a:rPr lang="en-US" sz="1200">
                <a:solidFill>
                  <a:srgbClr val="000000"/>
                </a:solidFill>
                <a:latin typeface="Arial" charset="0"/>
              </a:rPr>
              <a:pPr/>
              <a:t>27</a:t>
            </a:fld>
            <a:endParaRPr lang="en-US" sz="1200">
              <a:solidFill>
                <a:srgbClr val="000000"/>
              </a:solidFill>
              <a:latin typeface="Arial" charset="0"/>
            </a:endParaRPr>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0337191-47CF-A146-AA81-CA15C3976000}" type="slidenum">
              <a:rPr lang="en-US" sz="1200">
                <a:solidFill>
                  <a:srgbClr val="000000"/>
                </a:solidFill>
                <a:latin typeface="Arial" charset="0"/>
              </a:rPr>
              <a:pPr/>
              <a:t>28</a:t>
            </a:fld>
            <a:endParaRPr lang="en-US" sz="1200">
              <a:solidFill>
                <a:srgbClr val="000000"/>
              </a:solidFill>
              <a:latin typeface="Arial" charset="0"/>
            </a:endParaRPr>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rainbow is a sign of God</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promise not to flood the earth again.</a:t>
            </a:r>
          </a:p>
          <a:p>
            <a:pPr eaLnBrk="1" hangingPunct="1"/>
            <a:r>
              <a:rPr lang="en-US">
                <a:latin typeface="Arial" charset="0"/>
                <a:ea typeface="ＭＳ Ｐゴシック" charset="0"/>
                <a:cs typeface="ＭＳ Ｐゴシック" charset="0"/>
              </a:rPr>
              <a:t>Likewise, baptism is a sign of God forgiving our sin.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601296-13BC-0B41-A90B-10FC7D3B253E}" type="slidenum">
              <a:rPr lang="en-US" sz="1200">
                <a:solidFill>
                  <a:srgbClr val="000000"/>
                </a:solidFill>
                <a:latin typeface="Arial" charset="0"/>
              </a:rPr>
              <a:pPr/>
              <a:t>30</a:t>
            </a:fld>
            <a:endParaRPr lang="en-US" sz="1200">
              <a:solidFill>
                <a:srgbClr val="000000"/>
              </a:solidFill>
              <a:latin typeface="Arial" charset="0"/>
            </a:endParaRPr>
          </a:p>
        </p:txBody>
      </p:sp>
      <p:sp>
        <p:nvSpPr>
          <p:cNvPr id="132098" name="Rectangle 2"/>
          <p:cNvSpPr>
            <a:spLocks noGrp="1" noRot="1" noChangeAspect="1" noChangeArrowheads="1" noTextEdit="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75BEDA1-6C9B-9845-9BB5-0D8F7C644227}" type="slidenum">
              <a:rPr lang="en-US" sz="1200">
                <a:solidFill>
                  <a:srgbClr val="000000"/>
                </a:solidFill>
                <a:latin typeface="Arial" charset="0"/>
              </a:rPr>
              <a:pPr/>
              <a:t>3</a:t>
            </a:fld>
            <a:endParaRPr lang="en-US" sz="1200" dirty="0">
              <a:solidFill>
                <a:srgbClr val="000000"/>
              </a:solidFill>
              <a:latin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6EB63E2-C358-2E4F-8FB5-7296A54A79E5}" type="slidenum">
              <a:rPr lang="en-US" sz="1200">
                <a:solidFill>
                  <a:srgbClr val="000000"/>
                </a:solidFill>
                <a:latin typeface="Arial" charset="0"/>
              </a:rPr>
              <a:pPr/>
              <a:t>31</a:t>
            </a:fld>
            <a:endParaRPr lang="en-US" sz="1200">
              <a:solidFill>
                <a:srgbClr val="000000"/>
              </a:solidFill>
              <a:latin typeface="Arial" charset="0"/>
            </a:endParaRPr>
          </a:p>
        </p:txBody>
      </p:sp>
      <p:sp>
        <p:nvSpPr>
          <p:cNvPr id="134146" name="Rectangle 2"/>
          <p:cNvSpPr>
            <a:spLocks noGrp="1" noRot="1" noChangeAspect="1" noChangeArrowheads="1" noTextEdit="1"/>
          </p:cNvSpPr>
          <p:nvPr>
            <p:ph type="sldImg"/>
          </p:nvPr>
        </p:nvSpPr>
        <p:spPr>
          <a:solidFill>
            <a:srgbClr val="FFFFFF"/>
          </a:solidFill>
          <a:ln/>
        </p:spPr>
      </p:sp>
      <p:sp>
        <p:nvSpPr>
          <p:cNvPr id="13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C5905C-6147-BD44-9C99-EFF339C36389}" type="slidenum">
              <a:rPr lang="en-US" sz="1200">
                <a:solidFill>
                  <a:srgbClr val="000000"/>
                </a:solidFill>
                <a:latin typeface="Arial" charset="0"/>
              </a:rPr>
              <a:pPr/>
              <a:t>32</a:t>
            </a:fld>
            <a:endParaRPr lang="en-US" sz="1200">
              <a:solidFill>
                <a:srgbClr val="000000"/>
              </a:solidFill>
              <a:latin typeface="Arial" charset="0"/>
            </a:endParaRPr>
          </a:p>
        </p:txBody>
      </p:sp>
      <p:sp>
        <p:nvSpPr>
          <p:cNvPr id="136194" name="Rectangle 2"/>
          <p:cNvSpPr>
            <a:spLocks noGrp="1" noRot="1" noChangeAspect="1" noChangeArrowheads="1" noTextEdit="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BF4A881-6AEF-2943-B07D-8C42EBA0251B}" type="slidenum">
              <a:rPr lang="en-US" sz="1200">
                <a:solidFill>
                  <a:srgbClr val="000000"/>
                </a:solidFill>
                <a:latin typeface="Arial" charset="0"/>
              </a:rPr>
              <a:pPr/>
              <a:t>33</a:t>
            </a:fld>
            <a:endParaRPr lang="en-US" sz="1200">
              <a:solidFill>
                <a:srgbClr val="000000"/>
              </a:solidFill>
              <a:latin typeface="Arial" charset="0"/>
            </a:endParaRPr>
          </a:p>
        </p:txBody>
      </p:sp>
      <p:sp>
        <p:nvSpPr>
          <p:cNvPr id="138242" name="Rectangle 2"/>
          <p:cNvSpPr>
            <a:spLocks noGrp="1" noRot="1" noChangeAspect="1" noChangeArrowheads="1" noTextEdit="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DE2D6BD-7366-E946-9E11-D948FBB27664}" type="slidenum">
              <a:rPr lang="en-US" sz="1200">
                <a:solidFill>
                  <a:srgbClr val="000000"/>
                </a:solidFill>
                <a:latin typeface="Arial" charset="0"/>
              </a:rPr>
              <a:pPr/>
              <a:t>34</a:t>
            </a:fld>
            <a:endParaRPr lang="en-US" sz="1200">
              <a:solidFill>
                <a:srgbClr val="000000"/>
              </a:solidFill>
              <a:latin typeface="Arial" charset="0"/>
            </a:endParaRPr>
          </a:p>
        </p:txBody>
      </p:sp>
      <p:sp>
        <p:nvSpPr>
          <p:cNvPr id="140290" name="Rectangle 2"/>
          <p:cNvSpPr>
            <a:spLocks noGrp="1" noRot="1" noChangeAspect="1" noChangeArrowheads="1" noTextEdit="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51CE663-C3BC-6D4E-A54E-B0946B276F00}" type="slidenum">
              <a:rPr lang="en-US" sz="1200">
                <a:solidFill>
                  <a:srgbClr val="000000"/>
                </a:solidFill>
                <a:latin typeface="Arial" charset="0"/>
              </a:rPr>
              <a:pPr/>
              <a:t>35</a:t>
            </a:fld>
            <a:endParaRPr lang="en-US" sz="1200">
              <a:solidFill>
                <a:srgbClr val="000000"/>
              </a:solidFill>
              <a:latin typeface="Arial" charset="0"/>
            </a:endParaRPr>
          </a:p>
        </p:txBody>
      </p:sp>
      <p:sp>
        <p:nvSpPr>
          <p:cNvPr id="142338"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0C324F2-FF08-E645-81F0-E324547BA81C}" type="slidenum">
              <a:rPr lang="en-US" sz="1200">
                <a:solidFill>
                  <a:srgbClr val="000000"/>
                </a:solidFill>
                <a:latin typeface="Arial" charset="0"/>
              </a:rPr>
              <a:pPr/>
              <a:t>36</a:t>
            </a:fld>
            <a:endParaRPr lang="en-US" sz="1200">
              <a:solidFill>
                <a:srgbClr val="000000"/>
              </a:solidFill>
              <a:latin typeface="Arial" charset="0"/>
            </a:endParaRPr>
          </a:p>
        </p:txBody>
      </p:sp>
      <p:sp>
        <p:nvSpPr>
          <p:cNvPr id="144386" name="Rectangle 2"/>
          <p:cNvSpPr>
            <a:spLocks noGrp="1" noRot="1" noChangeAspect="1" noChangeArrowheads="1" noTextEdit="1"/>
          </p:cNvSpPr>
          <p:nvPr>
            <p:ph type="sldImg"/>
          </p:nvPr>
        </p:nvSpPr>
        <p:spPr>
          <a:solidFill>
            <a:srgbClr val="FFFFFF"/>
          </a:solidFill>
          <a:ln/>
        </p:spPr>
      </p:sp>
      <p:sp>
        <p:nvSpPr>
          <p:cNvPr id="1443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 person who gets baptized becomes an official member of the church where he or she is baptized.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395843A-5FE7-6C48-9F3E-7132427CD5C1}" type="slidenum">
              <a:rPr lang="en-US" sz="1200">
                <a:solidFill>
                  <a:srgbClr val="000000"/>
                </a:solidFill>
                <a:latin typeface="Arial" charset="0"/>
              </a:rPr>
              <a:pPr/>
              <a:t>37</a:t>
            </a:fld>
            <a:endParaRPr lang="en-US" sz="1200">
              <a:solidFill>
                <a:srgbClr val="000000"/>
              </a:solidFill>
              <a:latin typeface="Arial" charset="0"/>
            </a:endParaRPr>
          </a:p>
        </p:txBody>
      </p:sp>
      <p:sp>
        <p:nvSpPr>
          <p:cNvPr id="146434" name="Rectangle 2"/>
          <p:cNvSpPr>
            <a:spLocks noGrp="1" noRot="1" noChangeAspect="1" noChangeArrowheads="1" noTextEdit="1"/>
          </p:cNvSpPr>
          <p:nvPr>
            <p:ph type="sldImg"/>
          </p:nvPr>
        </p:nvSpPr>
        <p:spPr>
          <a:solidFill>
            <a:srgbClr val="FFFFFF"/>
          </a:solidFill>
          <a:ln/>
        </p:spPr>
      </p:sp>
      <p:sp>
        <p:nvSpPr>
          <p:cNvPr id="146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82FF8C0-A97F-4E45-85FE-2E108A196634}" type="slidenum">
              <a:rPr lang="en-US" sz="1200">
                <a:solidFill>
                  <a:srgbClr val="000000"/>
                </a:solidFill>
                <a:latin typeface="Arial" charset="0"/>
              </a:rPr>
              <a:pPr/>
              <a:t>38</a:t>
            </a:fld>
            <a:endParaRPr lang="en-US" sz="1200">
              <a:solidFill>
                <a:srgbClr val="000000"/>
              </a:solidFill>
              <a:latin typeface="Arial" charset="0"/>
            </a:endParaRPr>
          </a:p>
        </p:txBody>
      </p:sp>
      <p:sp>
        <p:nvSpPr>
          <p:cNvPr id="148482" name="Rectangle 2"/>
          <p:cNvSpPr>
            <a:spLocks noGrp="1" noRot="1" noChangeAspect="1" noChangeArrowheads="1" noTextEdit="1"/>
          </p:cNvSpPr>
          <p:nvPr>
            <p:ph type="sldImg"/>
          </p:nvPr>
        </p:nvSpPr>
        <p:spPr>
          <a:solidFill>
            <a:srgbClr val="FFFFFF"/>
          </a:solidFill>
          <a:ln/>
        </p:spPr>
      </p:sp>
      <p:sp>
        <p:nvSpPr>
          <p:cNvPr id="148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F4BD6A-B8FB-4848-9916-C5AF9B69BC03}" type="slidenum">
              <a:rPr lang="en-US" sz="1200">
                <a:latin typeface="Arial" charset="0"/>
              </a:rPr>
              <a:pPr/>
              <a:t>39</a:t>
            </a:fld>
            <a:endParaRPr lang="en-US" sz="1200">
              <a:latin typeface="Arial" charset="0"/>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54DE0DA-E86F-DB48-9B25-48C444587077}" type="slidenum">
              <a:rPr lang="en-US" sz="1200">
                <a:solidFill>
                  <a:srgbClr val="000000"/>
                </a:solidFill>
                <a:latin typeface="Arial" charset="0"/>
              </a:rPr>
              <a:pPr/>
              <a:t>40</a:t>
            </a:fld>
            <a:endParaRPr lang="en-US" sz="1200">
              <a:solidFill>
                <a:srgbClr val="000000"/>
              </a:solidFill>
              <a:latin typeface="Arial" charset="0"/>
            </a:endParaRPr>
          </a:p>
        </p:txBody>
      </p:sp>
      <p:sp>
        <p:nvSpPr>
          <p:cNvPr id="152578" name="Rectangle 2"/>
          <p:cNvSpPr>
            <a:spLocks noGrp="1" noRot="1" noChangeAspect="1" noChangeArrowheads="1" noTextEdit="1"/>
          </p:cNvSpPr>
          <p:nvPr>
            <p:ph type="sldImg"/>
          </p:nvPr>
        </p:nvSpPr>
        <p:spPr>
          <a:solidFill>
            <a:srgbClr val="FFFFFF"/>
          </a:solidFill>
          <a:ln/>
        </p:spPr>
      </p:sp>
      <p:sp>
        <p:nvSpPr>
          <p:cNvPr id="15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B81AB04-343A-3A4C-9450-DA08A90677A5}" type="slidenum">
              <a:rPr lang="en-US" sz="1200">
                <a:solidFill>
                  <a:srgbClr val="000000"/>
                </a:solidFill>
                <a:latin typeface="Arial" charset="0"/>
              </a:rPr>
              <a:pPr/>
              <a:t>4</a:t>
            </a:fld>
            <a:endParaRPr lang="en-US" sz="1200">
              <a:solidFill>
                <a:srgbClr val="000000"/>
              </a:solidFill>
              <a:latin typeface="Arial"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But the phrase does appear--only it</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D92298B-40C5-DF4A-A890-FC1C186BE966}" type="slidenum">
              <a:rPr lang="en-US" sz="1200">
                <a:solidFill>
                  <a:srgbClr val="000000"/>
                </a:solidFill>
                <a:latin typeface="Arial" charset="0"/>
              </a:rPr>
              <a:pPr/>
              <a:t>41</a:t>
            </a:fld>
            <a:endParaRPr lang="en-US" sz="1200">
              <a:solidFill>
                <a:srgbClr val="000000"/>
              </a:solidFill>
              <a:latin typeface="Arial" charset="0"/>
            </a:endParaRPr>
          </a:p>
        </p:txBody>
      </p:sp>
      <p:sp>
        <p:nvSpPr>
          <p:cNvPr id="154626" name="Rectangle 2"/>
          <p:cNvSpPr>
            <a:spLocks noGrp="1" noRot="1" noChangeAspect="1" noChangeArrowheads="1" noTextEdit="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41E4B2-DDCC-8841-8AF2-997964E861C6}" type="slidenum">
              <a:rPr lang="en-US" sz="1200">
                <a:solidFill>
                  <a:srgbClr val="000000"/>
                </a:solidFill>
                <a:latin typeface="Arial" charset="0"/>
              </a:rPr>
              <a:pPr/>
              <a:t>42</a:t>
            </a:fld>
            <a:endParaRPr lang="en-US" sz="1200">
              <a:solidFill>
                <a:srgbClr val="000000"/>
              </a:solidFill>
              <a:latin typeface="Arial" charset="0"/>
            </a:endParaRPr>
          </a:p>
        </p:txBody>
      </p:sp>
      <p:sp>
        <p:nvSpPr>
          <p:cNvPr id="156674" name="Rectangle 2"/>
          <p:cNvSpPr>
            <a:spLocks noGrp="1" noRot="1" noChangeAspect="1" noChangeArrowheads="1" noTextEdit="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2C81989-CBAB-F447-BC78-CA1D1994540B}" type="slidenum">
              <a:rPr lang="en-US" sz="1200">
                <a:solidFill>
                  <a:srgbClr val="000000"/>
                </a:solidFill>
                <a:latin typeface="Arial" charset="0"/>
              </a:rPr>
              <a:pPr/>
              <a:t>43</a:t>
            </a:fld>
            <a:endParaRPr lang="en-US" sz="1200">
              <a:solidFill>
                <a:srgbClr val="000000"/>
              </a:solidFill>
              <a:latin typeface="Arial" charset="0"/>
            </a:endParaRPr>
          </a:p>
        </p:txBody>
      </p:sp>
      <p:sp>
        <p:nvSpPr>
          <p:cNvPr id="158722" name="Rectangle 2"/>
          <p:cNvSpPr>
            <a:spLocks noGrp="1" noRot="1" noChangeAspect="1" noChangeArrowheads="1" noTextEdit="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63675E5-A2E3-D54F-A588-7BFA8AE2CDFF}" type="slidenum">
              <a:rPr lang="en-US" sz="1200">
                <a:solidFill>
                  <a:srgbClr val="000000"/>
                </a:solidFill>
                <a:latin typeface="Arial" charset="0"/>
              </a:rPr>
              <a:pPr/>
              <a:t>44</a:t>
            </a:fld>
            <a:endParaRPr lang="en-US" sz="1200">
              <a:solidFill>
                <a:srgbClr val="000000"/>
              </a:solidFill>
              <a:latin typeface="Arial" charset="0"/>
            </a:endParaRPr>
          </a:p>
        </p:txBody>
      </p:sp>
      <p:sp>
        <p:nvSpPr>
          <p:cNvPr id="160770" name="Rectangle 2"/>
          <p:cNvSpPr>
            <a:spLocks noGrp="1" noRot="1" noChangeAspect="1" noChangeArrowheads="1" noTextEdit="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572D82-6250-564C-91BF-6DB9FFF3A9EE}" type="slidenum">
              <a:rPr lang="en-US" sz="1200">
                <a:solidFill>
                  <a:srgbClr val="000000"/>
                </a:solidFill>
                <a:latin typeface="Arial" charset="0"/>
              </a:rPr>
              <a:pPr/>
              <a:t>45</a:t>
            </a:fld>
            <a:endParaRPr lang="en-US" sz="1200">
              <a:solidFill>
                <a:srgbClr val="000000"/>
              </a:solidFill>
              <a:latin typeface="Arial" charset="0"/>
            </a:endParaRPr>
          </a:p>
        </p:txBody>
      </p:sp>
      <p:sp>
        <p:nvSpPr>
          <p:cNvPr id="162818" name="Rectangle 2"/>
          <p:cNvSpPr>
            <a:spLocks noGrp="1" noRot="1" noChangeAspect="1" noChangeArrowheads="1" noTextEdit="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578872A-E561-D444-BF3D-5EB9C07C7442}" type="slidenum">
              <a:rPr lang="en-US" sz="1200">
                <a:solidFill>
                  <a:srgbClr val="000000"/>
                </a:solidFill>
                <a:latin typeface="Arial" charset="0"/>
              </a:rPr>
              <a:pPr/>
              <a:t>46</a:t>
            </a:fld>
            <a:endParaRPr lang="en-US" sz="1200">
              <a:solidFill>
                <a:srgbClr val="000000"/>
              </a:solidFill>
              <a:latin typeface="Arial" charset="0"/>
            </a:endParaRPr>
          </a:p>
        </p:txBody>
      </p:sp>
      <p:sp>
        <p:nvSpPr>
          <p:cNvPr id="164866" name="Rectangle 2"/>
          <p:cNvSpPr>
            <a:spLocks noGrp="1" noRot="1" noChangeAspect="1" noChangeArrowheads="1" noTextEdit="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0A8632E-5E01-9441-903F-E222496436CF}" type="slidenum">
              <a:rPr lang="en-US" sz="1200">
                <a:solidFill>
                  <a:srgbClr val="000000"/>
                </a:solidFill>
                <a:latin typeface="Arial" charset="0"/>
              </a:rPr>
              <a:pPr/>
              <a:t>47</a:t>
            </a:fld>
            <a:endParaRPr lang="en-US" sz="1200">
              <a:solidFill>
                <a:srgbClr val="000000"/>
              </a:solidFill>
              <a:latin typeface="Arial" charset="0"/>
            </a:endParaRPr>
          </a:p>
        </p:txBody>
      </p:sp>
      <p:sp>
        <p:nvSpPr>
          <p:cNvPr id="166914" name="Rectangle 2"/>
          <p:cNvSpPr>
            <a:spLocks noGrp="1" noRot="1" noChangeAspect="1" noChangeArrowheads="1" noTextEdit="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90198A0-4A93-3D41-B07E-1166322F0576}" type="slidenum">
              <a:rPr lang="en-US" sz="1200">
                <a:solidFill>
                  <a:srgbClr val="000000"/>
                </a:solidFill>
                <a:latin typeface="Arial" charset="0"/>
              </a:rPr>
              <a:pPr/>
              <a:t>48</a:t>
            </a:fld>
            <a:endParaRPr lang="en-US" sz="1200">
              <a:solidFill>
                <a:srgbClr val="000000"/>
              </a:solidFill>
              <a:latin typeface="Arial" charset="0"/>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E1B9FCD-5208-AF4B-AA7F-D0EDF5305A9A}" type="slidenum">
              <a:rPr lang="en-US" sz="1200">
                <a:solidFill>
                  <a:srgbClr val="000000"/>
                </a:solidFill>
                <a:latin typeface="Arial" charset="0"/>
              </a:rPr>
              <a:pPr/>
              <a:t>49</a:t>
            </a:fld>
            <a:endParaRPr lang="en-US" sz="1200">
              <a:solidFill>
                <a:srgbClr val="000000"/>
              </a:solidFill>
              <a:latin typeface="Arial" charset="0"/>
            </a:endParaRPr>
          </a:p>
        </p:txBody>
      </p:sp>
      <p:sp>
        <p:nvSpPr>
          <p:cNvPr id="171010" name="Rectangle 2"/>
          <p:cNvSpPr>
            <a:spLocks noGrp="1" noRot="1" noChangeAspect="1" noChangeArrowheads="1" noTextEdit="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0EB222D-A9CA-5B45-9D8B-365F091A78A4}" type="slidenum">
              <a:rPr lang="en-US" sz="1200">
                <a:solidFill>
                  <a:srgbClr val="000000"/>
                </a:solidFill>
                <a:latin typeface="Arial" charset="0"/>
              </a:rPr>
              <a:pPr/>
              <a:t>50</a:t>
            </a:fld>
            <a:endParaRPr lang="en-US" sz="1200">
              <a:solidFill>
                <a:srgbClr val="000000"/>
              </a:solidFill>
              <a:latin typeface="Arial" charset="0"/>
            </a:endParaRPr>
          </a:p>
        </p:txBody>
      </p:sp>
      <p:sp>
        <p:nvSpPr>
          <p:cNvPr id="173058" name="Rectangle 2"/>
          <p:cNvSpPr>
            <a:spLocks noGrp="1" noRot="1" noChangeAspect="1" noChangeArrowheads="1" noTextEdit="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A48C42-FB16-4C4B-9EED-D11CF97EE6C8}" type="slidenum">
              <a:rPr lang="en-US" sz="1200">
                <a:solidFill>
                  <a:srgbClr val="000000"/>
                </a:solidFill>
                <a:latin typeface="Arial" charset="0"/>
              </a:rPr>
              <a:pPr/>
              <a:t>5</a:t>
            </a:fld>
            <a:endParaRPr lang="en-US" sz="1200">
              <a:solidFill>
                <a:srgbClr val="000000"/>
              </a:solidFill>
              <a:latin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E9F22BA-6F6F-EC48-85A9-D72A1F095AF4}" type="slidenum">
              <a:rPr lang="en-US" sz="1200">
                <a:solidFill>
                  <a:srgbClr val="000000"/>
                </a:solidFill>
                <a:latin typeface="Arial" charset="0"/>
              </a:rPr>
              <a:pPr/>
              <a:t>51</a:t>
            </a:fld>
            <a:endParaRPr lang="en-US" sz="1200">
              <a:solidFill>
                <a:srgbClr val="000000"/>
              </a:solidFill>
              <a:latin typeface="Arial" charset="0"/>
            </a:endParaRPr>
          </a:p>
        </p:txBody>
      </p:sp>
      <p:sp>
        <p:nvSpPr>
          <p:cNvPr id="175106" name="Rectangle 2"/>
          <p:cNvSpPr>
            <a:spLocks noGrp="1" noRot="1" noChangeAspect="1" noChangeArrowheads="1" noTextEdit="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4F54FF0-672C-DB48-9A82-5F8C44A3707C}" type="slidenum">
              <a:rPr lang="en-US" sz="1200">
                <a:solidFill>
                  <a:srgbClr val="000000"/>
                </a:solidFill>
                <a:latin typeface="Arial" charset="0"/>
              </a:rPr>
              <a:pPr/>
              <a:t>52</a:t>
            </a:fld>
            <a:endParaRPr lang="en-US" sz="1200">
              <a:solidFill>
                <a:srgbClr val="000000"/>
              </a:solidFill>
              <a:latin typeface="Arial" charset="0"/>
            </a:endParaRPr>
          </a:p>
        </p:txBody>
      </p:sp>
      <p:sp>
        <p:nvSpPr>
          <p:cNvPr id="177154" name="Rectangle 2"/>
          <p:cNvSpPr>
            <a:spLocks noGrp="1" noRot="1" noChangeAspect="1" noChangeArrowheads="1" noTextEdit="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3FCDD41-F741-F244-A92F-8F50E4473E32}" type="slidenum">
              <a:rPr lang="en-US" sz="1200">
                <a:solidFill>
                  <a:srgbClr val="000000"/>
                </a:solidFill>
                <a:latin typeface="Arial" charset="0"/>
              </a:rPr>
              <a:pPr/>
              <a:t>53</a:t>
            </a:fld>
            <a:endParaRPr lang="en-US" sz="1200">
              <a:solidFill>
                <a:srgbClr val="000000"/>
              </a:solidFill>
              <a:latin typeface="Arial" charset="0"/>
            </a:endParaRPr>
          </a:p>
        </p:txBody>
      </p:sp>
      <p:sp>
        <p:nvSpPr>
          <p:cNvPr id="179202" name="Rectangle 2"/>
          <p:cNvSpPr>
            <a:spLocks noGrp="1" noRot="1" noChangeAspect="1" noChangeArrowheads="1" noTextEdit="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BF1AD9F-B99C-434E-B4D7-BE22E806E84F}" type="slidenum">
              <a:rPr lang="en-US" sz="1200">
                <a:solidFill>
                  <a:srgbClr val="000000"/>
                </a:solidFill>
                <a:latin typeface="Arial" charset="0"/>
              </a:rPr>
              <a:pPr/>
              <a:t>54</a:t>
            </a:fld>
            <a:endParaRPr lang="en-US" sz="1200">
              <a:solidFill>
                <a:srgbClr val="000000"/>
              </a:solidFill>
              <a:latin typeface="Arial" charset="0"/>
            </a:endParaRPr>
          </a:p>
        </p:txBody>
      </p:sp>
      <p:sp>
        <p:nvSpPr>
          <p:cNvPr id="181250" name="Rectangle 2"/>
          <p:cNvSpPr>
            <a:spLocks noGrp="1" noRot="1" noChangeAspect="1" noChangeArrowheads="1" noTextEdit="1"/>
          </p:cNvSpPr>
          <p:nvPr>
            <p:ph type="sldImg"/>
          </p:nvPr>
        </p:nvSpPr>
        <p:spPr>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7D8BAB2-0370-2C41-BFE9-6E4093905931}" type="slidenum">
              <a:rPr lang="en-US" sz="1200">
                <a:solidFill>
                  <a:srgbClr val="000000"/>
                </a:solidFill>
                <a:latin typeface="Arial" charset="0"/>
              </a:rPr>
              <a:pPr/>
              <a:t>55</a:t>
            </a:fld>
            <a:endParaRPr lang="en-US" sz="1200">
              <a:solidFill>
                <a:srgbClr val="000000"/>
              </a:solidFill>
              <a:latin typeface="Arial" charset="0"/>
            </a:endParaRPr>
          </a:p>
        </p:txBody>
      </p:sp>
      <p:sp>
        <p:nvSpPr>
          <p:cNvPr id="183298" name="Rectangle 2"/>
          <p:cNvSpPr>
            <a:spLocks noGrp="1" noRot="1" noChangeAspect="1" noChangeArrowheads="1" noTextEdit="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4972C34-0018-C04A-925B-840E4A1ADD9C}" type="slidenum">
              <a:rPr lang="en-US" sz="1200">
                <a:solidFill>
                  <a:srgbClr val="000000"/>
                </a:solidFill>
                <a:latin typeface="Arial" charset="0"/>
              </a:rPr>
              <a:pPr/>
              <a:t>56</a:t>
            </a:fld>
            <a:endParaRPr lang="en-US" sz="1200">
              <a:solidFill>
                <a:srgbClr val="000000"/>
              </a:solidFill>
              <a:latin typeface="Arial"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2F38F89-54C0-5742-BF9E-8191304D73D3}" type="slidenum">
              <a:rPr lang="en-US" sz="1200">
                <a:solidFill>
                  <a:srgbClr val="000000"/>
                </a:solidFill>
                <a:latin typeface="Arial" charset="0"/>
              </a:rPr>
              <a:pPr/>
              <a:t>57</a:t>
            </a:fld>
            <a:endParaRPr lang="en-US" sz="1200">
              <a:solidFill>
                <a:srgbClr val="000000"/>
              </a:solidFill>
              <a:latin typeface="Arial" charset="0"/>
            </a:endParaRPr>
          </a:p>
        </p:txBody>
      </p:sp>
      <p:sp>
        <p:nvSpPr>
          <p:cNvPr id="187394" name="Rectangle 2"/>
          <p:cNvSpPr>
            <a:spLocks noGrp="1" noRot="1" noChangeAspect="1" noChangeArrowheads="1" noTextEdit="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BD0267-B6E8-5445-BEF5-900779224E73}" type="slidenum">
              <a:rPr lang="en-US" sz="1200">
                <a:solidFill>
                  <a:srgbClr val="000000"/>
                </a:solidFill>
                <a:latin typeface="Arial" charset="0"/>
              </a:rPr>
              <a:pPr/>
              <a:t>58</a:t>
            </a:fld>
            <a:endParaRPr lang="en-US" sz="1200">
              <a:solidFill>
                <a:srgbClr val="000000"/>
              </a:solidFill>
              <a:latin typeface="Arial" charset="0"/>
            </a:endParaRPr>
          </a:p>
        </p:txBody>
      </p:sp>
      <p:sp>
        <p:nvSpPr>
          <p:cNvPr id="189442" name="Rectangle 2"/>
          <p:cNvSpPr>
            <a:spLocks noGrp="1" noRot="1" noChangeAspect="1" noChangeArrowheads="1" noTextEdit="1"/>
          </p:cNvSpPr>
          <p:nvPr>
            <p:ph type="sldImg"/>
          </p:nvPr>
        </p:nvSpPr>
        <p:spPr>
          <a:ln/>
        </p:spPr>
      </p:sp>
      <p:sp>
        <p:nvSpPr>
          <p:cNvPr id="1894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1A8E026-C42D-1347-97C8-31656392B1E2}" type="slidenum">
              <a:rPr lang="en-US" sz="1200">
                <a:solidFill>
                  <a:srgbClr val="000000"/>
                </a:solidFill>
                <a:latin typeface="Arial" charset="0"/>
              </a:rPr>
              <a:pPr/>
              <a:t>59</a:t>
            </a:fld>
            <a:endParaRPr lang="en-US" sz="1200">
              <a:solidFill>
                <a:srgbClr val="000000"/>
              </a:solidFill>
              <a:latin typeface="Arial"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Philip D. Sanders,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How We Got the Bible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course (Maranatha Baptist Bible College pdf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Conference on Baptist Fundamentalism</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p. 140. </a:t>
            </a:r>
            <a:r>
              <a:rPr lang="en-US">
                <a:solidFill>
                  <a:srgbClr val="008000"/>
                </a:solidFill>
                <a:latin typeface="Arial" charset="0"/>
                <a:ea typeface="ＭＳ Ｐゴシック" charset="0"/>
                <a:cs typeface="ＭＳ Ｐゴシック" charset="0"/>
              </a:rPr>
              <a:t>www.mbbc.edu/download/PresidentOffice/ Fundamental%2005%20Notes.pdf</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CED1E78-FE59-DD4E-8801-38F0850D6515}" type="slidenum">
              <a:rPr lang="en-US" sz="1200">
                <a:solidFill>
                  <a:srgbClr val="000000"/>
                </a:solidFill>
                <a:latin typeface="Arial" charset="0"/>
              </a:rPr>
              <a:pPr/>
              <a:t>60</a:t>
            </a:fld>
            <a:endParaRPr lang="en-US" sz="1200">
              <a:solidFill>
                <a:srgbClr val="000000"/>
              </a:solidFill>
              <a:latin typeface="Arial" charset="0"/>
            </a:endParaRPr>
          </a:p>
        </p:txBody>
      </p:sp>
      <p:sp>
        <p:nvSpPr>
          <p:cNvPr id="193538" name="Rectangle 2"/>
          <p:cNvSpPr>
            <a:spLocks noGrp="1" noRot="1" noChangeAspect="1" noChangeArrowheads="1" noTextEdit="1"/>
          </p:cNvSpPr>
          <p:nvPr>
            <p:ph type="sldImg"/>
          </p:nvPr>
        </p:nvSpPr>
        <p:spPr>
          <a:solidFill>
            <a:srgbClr val="FFFFFF"/>
          </a:solidFill>
          <a:ln/>
        </p:spPr>
      </p:sp>
      <p:sp>
        <p:nvSpPr>
          <p:cNvPr id="1935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When Luther and the Reformers translated the Greek NT into the common language they had came across the Greek word for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immerse.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Rather than translating it, they transliterated it into the new word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baptize.</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4BF1E05-8F74-BD44-A287-CE08B42EFB28}" type="slidenum">
              <a:rPr lang="en-US" sz="1200">
                <a:solidFill>
                  <a:srgbClr val="000000"/>
                </a:solidFill>
                <a:latin typeface="Arial" charset="0"/>
              </a:rPr>
              <a:pPr/>
              <a:t>6</a:t>
            </a:fld>
            <a:endParaRPr lang="en-US" sz="1200">
              <a:solidFill>
                <a:srgbClr val="000000"/>
              </a:solidFill>
              <a:latin typeface="Arial" charset="0"/>
            </a:endParaRPr>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C6C56C3-2677-304F-978A-0F6AE3BAD55B}" type="slidenum">
              <a:rPr lang="en-US" sz="1200">
                <a:solidFill>
                  <a:srgbClr val="000000"/>
                </a:solidFill>
                <a:latin typeface="Arial" charset="0"/>
              </a:rPr>
              <a:pPr/>
              <a:t>61</a:t>
            </a:fld>
            <a:endParaRPr lang="en-US" sz="1200">
              <a:solidFill>
                <a:srgbClr val="000000"/>
              </a:solidFill>
              <a:latin typeface="Arial" charset="0"/>
            </a:endParaRPr>
          </a:p>
        </p:txBody>
      </p:sp>
      <p:sp>
        <p:nvSpPr>
          <p:cNvPr id="195586" name="Rectangle 2"/>
          <p:cNvSpPr>
            <a:spLocks noGrp="1" noRot="1" noChangeAspect="1" noChangeArrowheads="1" noTextEdit="1"/>
          </p:cNvSpPr>
          <p:nvPr>
            <p:ph type="sldImg"/>
          </p:nvPr>
        </p:nvSpPr>
        <p:spPr>
          <a:solidFill>
            <a:srgbClr val="FFFFFF"/>
          </a:solidFill>
          <a:ln/>
        </p:spPr>
      </p:sp>
      <p:sp>
        <p:nvSpPr>
          <p:cNvPr id="195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practice of transliterating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did not begin with Luther, though.  It started in the 4</a:t>
            </a:r>
            <a:r>
              <a:rPr lang="en-US" baseline="30000">
                <a:latin typeface="Arial" charset="0"/>
                <a:ea typeface="ＭＳ Ｐゴシック" charset="0"/>
                <a:cs typeface="ＭＳ Ｐゴシック" charset="0"/>
              </a:rPr>
              <a:t>th</a:t>
            </a:r>
            <a:r>
              <a:rPr lang="en-US">
                <a:latin typeface="Arial" charset="0"/>
                <a:ea typeface="ＭＳ Ｐゴシック" charset="0"/>
                <a:cs typeface="ＭＳ Ｐゴシック" charset="0"/>
              </a:rPr>
              <a:t> century with Jerome’s translation of the NT from Greek into Latin.  Jerome could have translated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into the Latin word for “immerse” (</a:t>
            </a:r>
            <a:r>
              <a:rPr lang="en-US" i="1">
                <a:latin typeface="Arial" charset="0"/>
                <a:ea typeface="ＭＳ Ｐゴシック" charset="0"/>
                <a:cs typeface="ＭＳ Ｐゴシック" charset="0"/>
              </a:rPr>
              <a:t>immergo</a:t>
            </a:r>
            <a:r>
              <a:rPr lang="en-US">
                <a:latin typeface="Arial" charset="0"/>
                <a:ea typeface="ＭＳ Ｐゴシック" charset="0"/>
                <a:cs typeface="ＭＳ Ｐゴシック" charset="0"/>
              </a:rPr>
              <a:t>). However, he didn’t see churches around him immersing, but sprinkling,  It would have been mistranslating the Bible for him to mistranslate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as “sprinkle” or “pour,” so instead he transliterated the word as “</a:t>
            </a:r>
            <a:r>
              <a:rPr lang="en-US" altLang="ja-JP">
                <a:latin typeface="Arial" charset="0"/>
                <a:ea typeface="ＭＳ Ｐゴシック" charset="0"/>
                <a:cs typeface="ＭＳ Ｐゴシック" charset="0"/>
              </a:rPr>
              <a:t>baptize</a:t>
            </a:r>
            <a:r>
              <a:rPr 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baptizo</a:t>
            </a:r>
            <a:r>
              <a:rPr lang="en-US" altLang="ja-JP">
                <a:latin typeface="Arial" charset="0"/>
                <a:ea typeface="ＭＳ Ｐゴシック" charset="0"/>
                <a:cs typeface="ＭＳ Ｐゴシック" charset="0"/>
              </a:rPr>
              <a:t>). This became the pattern of subsequent translations in the Romantic languages (languages based in Latin from Rome, such as Italian, French, Romanian, etc.).</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A thousand plus years later, Luther found himself in a similar situation.  Luther could have translated </a:t>
            </a:r>
            <a:r>
              <a:rPr lang="en-US" i="1">
                <a:latin typeface="Arial" charset="0"/>
                <a:ea typeface="ＭＳ Ｐゴシック" charset="0"/>
                <a:cs typeface="ＭＳ Ｐゴシック" charset="0"/>
              </a:rPr>
              <a:t>baptizo</a:t>
            </a:r>
            <a:r>
              <a:rPr lang="en-US">
                <a:latin typeface="Arial" charset="0"/>
                <a:ea typeface="ＭＳ Ｐゴシック" charset="0"/>
                <a:cs typeface="ＭＳ Ｐゴシック" charset="0"/>
              </a:rPr>
              <a:t> into lower (common) German and rendered it “immerse” (</a:t>
            </a:r>
            <a:r>
              <a:rPr lang="en-US" i="1">
                <a:latin typeface="Arial" charset="0"/>
                <a:ea typeface="ＭＳ Ｐゴシック" charset="0"/>
                <a:cs typeface="ＭＳ Ｐゴシック" charset="0"/>
              </a:rPr>
              <a:t>tauchen</a:t>
            </a:r>
            <a:r>
              <a:rPr lang="en-US">
                <a:latin typeface="Arial" charset="0"/>
                <a:ea typeface="ＭＳ Ｐゴシック" charset="0"/>
                <a:cs typeface="ＭＳ Ｐゴシック" charset="0"/>
              </a:rPr>
              <a:t>).  However, he also didn’t see churches around him immersing, and unwilling to part with his Catholic background, he chose instead to render the Greek term into the more generic word for “baptize” (</a:t>
            </a:r>
            <a:r>
              <a:rPr lang="en-US" i="1">
                <a:latin typeface="Arial" charset="0"/>
                <a:ea typeface="ＭＳ Ｐゴシック" charset="0"/>
                <a:cs typeface="ＭＳ Ｐゴシック" charset="0"/>
              </a:rPr>
              <a:t>taufen</a:t>
            </a:r>
            <a:r>
              <a:rPr lang="en-US">
                <a:latin typeface="Arial" charset="0"/>
                <a:ea typeface="ＭＳ Ｐゴシック" charset="0"/>
                <a:cs typeface="ＭＳ Ｐゴシック" charset="0"/>
              </a:rPr>
              <a:t>).  This became the pattern of subsequent translations not only into German but into Germanic languages such as English.</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6BD744D-5B85-9D42-BDBC-588CD86A9D54}" type="slidenum">
              <a:rPr lang="en-US" sz="1200">
                <a:solidFill>
                  <a:srgbClr val="000000"/>
                </a:solidFill>
                <a:latin typeface="Arial" charset="0"/>
              </a:rPr>
              <a:pPr/>
              <a:t>62</a:t>
            </a:fld>
            <a:endParaRPr lang="en-US" sz="1200">
              <a:solidFill>
                <a:srgbClr val="000000"/>
              </a:solidFill>
              <a:latin typeface="Arial" charset="0"/>
            </a:endParaRPr>
          </a:p>
        </p:txBody>
      </p:sp>
      <p:sp>
        <p:nvSpPr>
          <p:cNvPr id="197634" name="Rectangle 2"/>
          <p:cNvSpPr>
            <a:spLocks noGrp="1" noRot="1" noChangeAspect="1" noChangeArrowheads="1" noTextEdit="1"/>
          </p:cNvSpPr>
          <p:nvPr>
            <p:ph type="sldImg"/>
          </p:nvPr>
        </p:nvSpPr>
        <p:spPr>
          <a:solidFill>
            <a:srgbClr val="FFFFFF"/>
          </a:solidFill>
          <a:ln/>
        </p:spPr>
      </p:sp>
      <p:sp>
        <p:nvSpPr>
          <p:cNvPr id="197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AC33DCE-682D-074D-8509-64D3BF8403E5}" type="slidenum">
              <a:rPr lang="en-US" sz="1200">
                <a:solidFill>
                  <a:srgbClr val="000000"/>
                </a:solidFill>
                <a:latin typeface="Arial" charset="0"/>
              </a:rPr>
              <a:pPr/>
              <a:t>63</a:t>
            </a:fld>
            <a:endParaRPr lang="en-US" sz="1200">
              <a:solidFill>
                <a:srgbClr val="000000"/>
              </a:solidFill>
              <a:latin typeface="Arial" charset="0"/>
            </a:endParaRPr>
          </a:p>
        </p:txBody>
      </p:sp>
      <p:sp>
        <p:nvSpPr>
          <p:cNvPr id="199682" name="Rectangle 2"/>
          <p:cNvSpPr>
            <a:spLocks noGrp="1" noRot="1" noChangeAspect="1" noChangeArrowheads="1" noTextEdit="1"/>
          </p:cNvSpPr>
          <p:nvPr>
            <p:ph type="sldImg"/>
          </p:nvPr>
        </p:nvSpPr>
        <p:spPr>
          <a:solidFill>
            <a:srgbClr val="FFFFFF"/>
          </a:solidFill>
          <a:ln/>
        </p:spPr>
      </p:sp>
      <p:sp>
        <p:nvSpPr>
          <p:cNvPr id="199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4595F7-02F5-6D40-8F59-523F6F468D36}" type="slidenum">
              <a:rPr lang="en-US" sz="1200">
                <a:solidFill>
                  <a:srgbClr val="000000"/>
                </a:solidFill>
                <a:latin typeface="Arial" charset="0"/>
              </a:rPr>
              <a:pPr/>
              <a:t>64</a:t>
            </a:fld>
            <a:endParaRPr lang="en-US" sz="1200">
              <a:solidFill>
                <a:srgbClr val="000000"/>
              </a:solidFill>
              <a:latin typeface="Arial" charset="0"/>
            </a:endParaRPr>
          </a:p>
        </p:txBody>
      </p:sp>
      <p:sp>
        <p:nvSpPr>
          <p:cNvPr id="201730" name="Rectangle 2"/>
          <p:cNvSpPr>
            <a:spLocks noGrp="1" noRot="1" noChangeAspect="1" noChangeArrowheads="1" noTextEdit="1"/>
          </p:cNvSpPr>
          <p:nvPr>
            <p:ph type="sldImg"/>
          </p:nvPr>
        </p:nvSpPr>
        <p:spPr>
          <a:solidFill>
            <a:srgbClr val="FFFFFF"/>
          </a:solidFill>
          <a:ln/>
        </p:spPr>
      </p:sp>
      <p:sp>
        <p:nvSpPr>
          <p:cNvPr id="201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665A41-30EC-FD4E-B20F-68F1BC9A1913}" type="slidenum">
              <a:rPr lang="en-US" sz="1200">
                <a:solidFill>
                  <a:srgbClr val="000000"/>
                </a:solidFill>
                <a:latin typeface="Arial" charset="0"/>
              </a:rPr>
              <a:pPr/>
              <a:t>65</a:t>
            </a:fld>
            <a:endParaRPr lang="en-US" sz="1200">
              <a:solidFill>
                <a:srgbClr val="000000"/>
              </a:solidFill>
              <a:latin typeface="Arial" charset="0"/>
            </a:endParaRPr>
          </a:p>
        </p:txBody>
      </p:sp>
      <p:sp>
        <p:nvSpPr>
          <p:cNvPr id="203778" name="Rectangle 2"/>
          <p:cNvSpPr>
            <a:spLocks noGrp="1" noRot="1" noChangeAspect="1" noChangeArrowheads="1" noTextEdit="1"/>
          </p:cNvSpPr>
          <p:nvPr>
            <p:ph type="sldImg"/>
          </p:nvPr>
        </p:nvSpPr>
        <p:spPr>
          <a:ln/>
        </p:spPr>
      </p:sp>
      <p:sp>
        <p:nvSpPr>
          <p:cNvPr id="203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25B2B7-BC40-3946-8CC2-6FCD360F47FB}" type="slidenum">
              <a:rPr lang="en-US" sz="1200">
                <a:solidFill>
                  <a:srgbClr val="000000"/>
                </a:solidFill>
                <a:latin typeface="Arial" charset="0"/>
              </a:rPr>
              <a:pPr/>
              <a:t>66</a:t>
            </a:fld>
            <a:endParaRPr lang="en-US" sz="1200">
              <a:solidFill>
                <a:srgbClr val="000000"/>
              </a:solidFill>
              <a:latin typeface="Arial" charset="0"/>
            </a:endParaRPr>
          </a:p>
        </p:txBody>
      </p:sp>
      <p:sp>
        <p:nvSpPr>
          <p:cNvPr id="205826" name="Rectangle 2"/>
          <p:cNvSpPr>
            <a:spLocks noGrp="1" noRot="1" noChangeAspect="1" noChangeArrowheads="1" noTextEdit="1"/>
          </p:cNvSpPr>
          <p:nvPr>
            <p:ph type="sldImg"/>
          </p:nvPr>
        </p:nvSpPr>
        <p:spPr>
          <a:solidFill>
            <a:srgbClr val="FFFFFF"/>
          </a:solidFill>
          <a:ln/>
        </p:spPr>
      </p:sp>
      <p:sp>
        <p:nvSpPr>
          <p:cNvPr id="205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B9D4954-BB6E-6E4A-8C4C-8E077367B798}" type="slidenum">
              <a:rPr lang="en-US" sz="1200">
                <a:solidFill>
                  <a:srgbClr val="000000"/>
                </a:solidFill>
                <a:latin typeface="Arial" charset="0"/>
              </a:rPr>
              <a:pPr/>
              <a:t>67</a:t>
            </a:fld>
            <a:endParaRPr lang="en-US" sz="1200">
              <a:solidFill>
                <a:srgbClr val="000000"/>
              </a:solidFill>
              <a:latin typeface="Arial" charset="0"/>
            </a:endParaRPr>
          </a:p>
        </p:txBody>
      </p:sp>
      <p:sp>
        <p:nvSpPr>
          <p:cNvPr id="207874" name="Rectangle 2"/>
          <p:cNvSpPr>
            <a:spLocks noGrp="1" noRot="1" noChangeAspect="1" noChangeArrowheads="1" noTextEdit="1"/>
          </p:cNvSpPr>
          <p:nvPr>
            <p:ph type="sldImg"/>
          </p:nvPr>
        </p:nvSpPr>
        <p:spPr>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EF67350-0784-8444-B282-2D9CD17BC9BA}" type="slidenum">
              <a:rPr lang="en-US" sz="1200">
                <a:solidFill>
                  <a:srgbClr val="000000"/>
                </a:solidFill>
                <a:latin typeface="Arial" charset="0"/>
              </a:rPr>
              <a:pPr/>
              <a:t>68</a:t>
            </a:fld>
            <a:endParaRPr lang="en-US" sz="1200">
              <a:solidFill>
                <a:srgbClr val="000000"/>
              </a:solidFill>
              <a:latin typeface="Arial" charset="0"/>
            </a:endParaRPr>
          </a:p>
        </p:txBody>
      </p:sp>
      <p:sp>
        <p:nvSpPr>
          <p:cNvPr id="209922" name="Rectangle 2"/>
          <p:cNvSpPr>
            <a:spLocks noGrp="1" noRot="1" noChangeAspect="1" noChangeArrowheads="1" noTextEdit="1"/>
          </p:cNvSpPr>
          <p:nvPr>
            <p:ph type="sldImg"/>
          </p:nvPr>
        </p:nvSpPr>
        <p:spPr>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8A5BE04-41B8-1744-9CA5-A9B891B87F8F}" type="slidenum">
              <a:rPr lang="en-US" sz="1200">
                <a:solidFill>
                  <a:srgbClr val="000000"/>
                </a:solidFill>
                <a:latin typeface="Arial" charset="0"/>
              </a:rPr>
              <a:pPr/>
              <a:t>69</a:t>
            </a:fld>
            <a:endParaRPr lang="en-US" sz="1200">
              <a:solidFill>
                <a:srgbClr val="000000"/>
              </a:solidFill>
              <a:latin typeface="Arial" charset="0"/>
            </a:endParaRPr>
          </a:p>
        </p:txBody>
      </p:sp>
      <p:sp>
        <p:nvSpPr>
          <p:cNvPr id="211970" name="Rectangle 2"/>
          <p:cNvSpPr>
            <a:spLocks noGrp="1" noRot="1" noChangeAspect="1" noChangeArrowheads="1" noTextEdit="1"/>
          </p:cNvSpPr>
          <p:nvPr>
            <p:ph type="sldImg"/>
          </p:nvPr>
        </p:nvSpPr>
        <p:spPr>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C19C959-6F33-7C4F-8928-C500CF060616}" type="slidenum">
              <a:rPr lang="en-US" sz="1200">
                <a:solidFill>
                  <a:srgbClr val="000000"/>
                </a:solidFill>
                <a:latin typeface="Arial" charset="0"/>
              </a:rPr>
              <a:pPr/>
              <a:t>70</a:t>
            </a:fld>
            <a:endParaRPr lang="en-US" sz="1200">
              <a:solidFill>
                <a:srgbClr val="000000"/>
              </a:solidFill>
              <a:latin typeface="Arial" charset="0"/>
            </a:endParaRPr>
          </a:p>
        </p:txBody>
      </p:sp>
      <p:sp>
        <p:nvSpPr>
          <p:cNvPr id="214018" name="Rectangle 2"/>
          <p:cNvSpPr>
            <a:spLocks noGrp="1" noRot="1" noChangeAspect="1" noChangeArrowheads="1" noTextEdit="1"/>
          </p:cNvSpPr>
          <p:nvPr>
            <p:ph type="sldImg"/>
          </p:nvPr>
        </p:nvSpPr>
        <p:spPr>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solidFill>
                  <a:srgbClr val="0000CC"/>
                </a:solidFill>
                <a:latin typeface="Arial" charset="0"/>
                <a:ea typeface="ＭＳ Ｐゴシック" charset="0"/>
                <a:cs typeface="ＭＳ Ｐゴシック" charset="0"/>
              </a:rPr>
              <a:t>www.bible.ca/ </a:t>
            </a:r>
            <a:r>
              <a:rPr lang="en-US" b="1" dirty="0" smtClean="0">
                <a:solidFill>
                  <a:srgbClr val="0000CC"/>
                </a:solidFill>
                <a:latin typeface="Arial" charset="0"/>
                <a:ea typeface="ＭＳ Ｐゴシック" charset="0"/>
                <a:cs typeface="ＭＳ Ｐゴシック" charset="0"/>
              </a:rPr>
              <a:t>cath-overview-false-teaching.htm</a:t>
            </a:r>
            <a:endParaRPr lang="en-US" b="1" dirty="0">
              <a:solidFill>
                <a:srgbClr val="0000CC"/>
              </a:solidFill>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A7FF3DC-2CCB-6744-90F9-D31EE85CF5FD}" type="slidenum">
              <a:rPr lang="en-US" sz="1200">
                <a:solidFill>
                  <a:srgbClr val="000000"/>
                </a:solidFill>
                <a:latin typeface="Arial" charset="0"/>
              </a:rPr>
              <a:pPr/>
              <a:t>7</a:t>
            </a:fld>
            <a:endParaRPr lang="en-US" sz="1200">
              <a:solidFill>
                <a:srgbClr val="000000"/>
              </a:solidFill>
              <a:latin typeface="Arial" charset="0"/>
            </a:endParaRPr>
          </a:p>
        </p:txBody>
      </p:sp>
      <p:sp>
        <p:nvSpPr>
          <p:cNvPr id="86018" name="Rectangle 2"/>
          <p:cNvSpPr>
            <a:spLocks noGrp="1" noRot="1" noChangeAspect="1" noChangeArrowheads="1" noTextEdit="1"/>
          </p:cNvSpPr>
          <p:nvPr>
            <p:ph type="sldImg"/>
          </p:nvPr>
        </p:nvSpPr>
        <p:spPr>
          <a:solidFill>
            <a:srgbClr val="FFFFFF"/>
          </a:solidFill>
          <a:ln/>
        </p:spPr>
      </p:sp>
      <p:sp>
        <p:nvSpPr>
          <p:cNvPr id="8601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a:latin typeface="Arial" charset="0"/>
                <a:ea typeface="ＭＳ Ｐゴシック" charset="0"/>
                <a:cs typeface="ＭＳ Ｐゴシック" charset="0"/>
              </a:rPr>
              <a:t>At CIC we unashamedly believe in Christ.  We show this in two ordinances or practices instituted by Christ.  They are called ordinances because Christ ordered  or commanded them.  We have spoken a fair amount about the Lord</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s Supper each first Sunday of the month, but so far we haven</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t addressed baptism (click).</a:t>
            </a:r>
          </a:p>
          <a:p>
            <a:pPr>
              <a:spcBef>
                <a:spcPct val="0"/>
              </a:spcBef>
            </a:pPr>
            <a:endParaRPr lang="en-US" sz="2400">
              <a:latin typeface="Arial" charset="0"/>
              <a:ea typeface="ＭＳ Ｐゴシック" charset="0"/>
              <a:cs typeface="ＭＳ Ｐゴシック" charset="0"/>
            </a:endParaRPr>
          </a:p>
          <a:p>
            <a:pPr>
              <a:spcBef>
                <a:spcPct val="0"/>
              </a:spcBef>
            </a:pPr>
            <a:r>
              <a:rPr lang="en-US" sz="2400">
                <a:latin typeface="Arial" charset="0"/>
                <a:ea typeface="ＭＳ Ｐゴシック" charset="0"/>
                <a:cs typeface="ＭＳ Ｐゴシック" charset="0"/>
              </a:rPr>
              <a:t>Today I</a:t>
            </a:r>
            <a:r>
              <a:rPr lang="fr-FR" altLang="ja-JP" sz="2400">
                <a:latin typeface="Arial" charset="0"/>
                <a:ea typeface="ＭＳ Ｐゴシック" charset="0"/>
                <a:cs typeface="ＭＳ Ｐゴシック" charset="0"/>
              </a:rPr>
              <a:t>'</a:t>
            </a:r>
            <a:r>
              <a:rPr lang="en-US" sz="2400">
                <a:latin typeface="Arial" charset="0"/>
                <a:ea typeface="ＭＳ Ｐゴシック" charset="0"/>
                <a:cs typeface="ＭＳ Ｐゴシック" charset="0"/>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5CC002F-642E-D844-A9F1-73EF9A5C4DF5}" type="slidenum">
              <a:rPr lang="en-US" sz="1200">
                <a:solidFill>
                  <a:srgbClr val="000000"/>
                </a:solidFill>
                <a:latin typeface="Arial" charset="0"/>
              </a:rPr>
              <a:pPr/>
              <a:t>71</a:t>
            </a:fld>
            <a:endParaRPr lang="en-US" sz="1200">
              <a:solidFill>
                <a:srgbClr val="000000"/>
              </a:solidFill>
              <a:latin typeface="Arial" charset="0"/>
            </a:endParaRPr>
          </a:p>
        </p:txBody>
      </p:sp>
      <p:sp>
        <p:nvSpPr>
          <p:cNvPr id="216066" name="Rectangle 2"/>
          <p:cNvSpPr>
            <a:spLocks noGrp="1" noRot="1" noChangeAspect="1" noChangeArrowheads="1" noTextEdit="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5E3439C-6E2E-C24F-A2C1-65D25797C2A8}" type="slidenum">
              <a:rPr lang="en-US" sz="1200">
                <a:solidFill>
                  <a:srgbClr val="000000"/>
                </a:solidFill>
                <a:latin typeface="Arial" charset="0"/>
              </a:rPr>
              <a:pPr/>
              <a:t>72</a:t>
            </a:fld>
            <a:endParaRPr lang="en-US" sz="1200">
              <a:solidFill>
                <a:srgbClr val="000000"/>
              </a:solidFill>
              <a:latin typeface="Arial" charset="0"/>
            </a:endParaRPr>
          </a:p>
        </p:txBody>
      </p:sp>
      <p:sp>
        <p:nvSpPr>
          <p:cNvPr id="218114" name="Rectangle 2"/>
          <p:cNvSpPr>
            <a:spLocks noGrp="1" noRot="1" noChangeAspect="1" noChangeArrowheads="1" noTextEdit="1"/>
          </p:cNvSpPr>
          <p:nvPr>
            <p:ph type="sldImg"/>
          </p:nvPr>
        </p:nvSpPr>
        <p:spPr>
          <a:solidFill>
            <a:srgbClr val="FFFFFF"/>
          </a:solidFill>
          <a:ln/>
        </p:spPr>
      </p:sp>
      <p:sp>
        <p:nvSpPr>
          <p:cNvPr id="218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A19B77C-5728-0049-BDEF-B0243D3C45F2}" type="slidenum">
              <a:rPr lang="en-US" sz="1200">
                <a:solidFill>
                  <a:srgbClr val="000000"/>
                </a:solidFill>
                <a:latin typeface="Arial" charset="0"/>
              </a:rPr>
              <a:pPr/>
              <a:t>73</a:t>
            </a:fld>
            <a:endParaRPr lang="en-US" sz="1200">
              <a:solidFill>
                <a:srgbClr val="000000"/>
              </a:solidFill>
              <a:latin typeface="Arial" charset="0"/>
            </a:endParaRPr>
          </a:p>
        </p:txBody>
      </p:sp>
      <p:sp>
        <p:nvSpPr>
          <p:cNvPr id="220162" name="Rectangle 2"/>
          <p:cNvSpPr>
            <a:spLocks noGrp="1" noRot="1" noChangeAspect="1" noChangeArrowheads="1" noTextEdit="1"/>
          </p:cNvSpPr>
          <p:nvPr>
            <p:ph type="sldImg"/>
          </p:nvPr>
        </p:nvSpPr>
        <p:spPr>
          <a:solidFill>
            <a:srgbClr val="FFFFFF"/>
          </a:solidFill>
          <a:ln/>
        </p:spPr>
      </p:sp>
      <p:sp>
        <p:nvSpPr>
          <p:cNvPr id="220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A27BA2A-3953-314E-A910-8870E1809FBD}" type="slidenum">
              <a:rPr lang="en-US" sz="1200">
                <a:solidFill>
                  <a:srgbClr val="000000"/>
                </a:solidFill>
                <a:latin typeface="Arial" charset="0"/>
              </a:rPr>
              <a:pPr/>
              <a:t>74</a:t>
            </a:fld>
            <a:endParaRPr lang="en-US" sz="1200">
              <a:solidFill>
                <a:srgbClr val="000000"/>
              </a:solidFill>
              <a:latin typeface="Arial" charset="0"/>
            </a:endParaRPr>
          </a:p>
        </p:txBody>
      </p:sp>
      <p:sp>
        <p:nvSpPr>
          <p:cNvPr id="222210" name="Rectangle 2"/>
          <p:cNvSpPr>
            <a:spLocks noGrp="1" noRot="1" noChangeAspect="1" noChangeArrowheads="1" noTextEdit="1"/>
          </p:cNvSpPr>
          <p:nvPr>
            <p:ph type="sldImg"/>
          </p:nvPr>
        </p:nvSpPr>
        <p:spPr>
          <a:solidFill>
            <a:srgbClr val="FFFFFF"/>
          </a:solidFill>
          <a:ln/>
        </p:spPr>
      </p:sp>
      <p:sp>
        <p:nvSpPr>
          <p:cNvPr id="222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F502B3D-FFFC-A243-9204-DB269F0F916D}" type="slidenum">
              <a:rPr lang="en-US" sz="1200">
                <a:solidFill>
                  <a:srgbClr val="000000"/>
                </a:solidFill>
                <a:latin typeface="Arial" charset="0"/>
              </a:rPr>
              <a:pPr/>
              <a:t>75</a:t>
            </a:fld>
            <a:endParaRPr lang="en-US" sz="1200">
              <a:solidFill>
                <a:srgbClr val="000000"/>
              </a:solidFill>
              <a:latin typeface="Arial" charset="0"/>
            </a:endParaRPr>
          </a:p>
        </p:txBody>
      </p:sp>
      <p:sp>
        <p:nvSpPr>
          <p:cNvPr id="224258" name="Rectangle 2"/>
          <p:cNvSpPr>
            <a:spLocks noGrp="1" noRot="1" noChangeAspect="1" noChangeArrowheads="1" noTextEdit="1"/>
          </p:cNvSpPr>
          <p:nvPr>
            <p:ph type="sldImg"/>
          </p:nvPr>
        </p:nvSpPr>
        <p:spPr>
          <a:solidFill>
            <a:srgbClr val="FFFFFF"/>
          </a:solidFill>
          <a:ln/>
        </p:spPr>
      </p:sp>
      <p:sp>
        <p:nvSpPr>
          <p:cNvPr id="224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6DEAB42-2B03-0342-BD58-27F4B96D674E}" type="slidenum">
              <a:rPr lang="en-US" sz="1200">
                <a:solidFill>
                  <a:srgbClr val="000000"/>
                </a:solidFill>
                <a:latin typeface="Arial" charset="0"/>
              </a:rPr>
              <a:pPr/>
              <a:t>76</a:t>
            </a:fld>
            <a:endParaRPr lang="en-US" sz="1200">
              <a:solidFill>
                <a:srgbClr val="000000"/>
              </a:solidFill>
              <a:latin typeface="Arial" charset="0"/>
            </a:endParaRPr>
          </a:p>
        </p:txBody>
      </p:sp>
      <p:sp>
        <p:nvSpPr>
          <p:cNvPr id="226306" name="Rectangle 2"/>
          <p:cNvSpPr>
            <a:spLocks noGrp="1" noRot="1" noChangeAspect="1" noChangeArrowheads="1" noTextEdit="1"/>
          </p:cNvSpPr>
          <p:nvPr>
            <p:ph type="sldImg"/>
          </p:nvPr>
        </p:nvSpPr>
        <p:spPr>
          <a:solidFill>
            <a:srgbClr val="FFFFFF"/>
          </a:solidFill>
          <a:ln/>
        </p:spPr>
      </p:sp>
      <p:sp>
        <p:nvSpPr>
          <p:cNvPr id="226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2E668DE-AECD-BB4B-B2D5-8C05C6274832}" type="slidenum">
              <a:rPr lang="en-US" sz="1200">
                <a:solidFill>
                  <a:srgbClr val="000000"/>
                </a:solidFill>
                <a:latin typeface="Arial" charset="0"/>
              </a:rPr>
              <a:pPr/>
              <a:t>77</a:t>
            </a:fld>
            <a:endParaRPr lang="en-US" sz="1200">
              <a:solidFill>
                <a:srgbClr val="000000"/>
              </a:solidFill>
              <a:latin typeface="Arial" charset="0"/>
            </a:endParaRPr>
          </a:p>
        </p:txBody>
      </p:sp>
      <p:sp>
        <p:nvSpPr>
          <p:cNvPr id="228354" name="Rectangle 2"/>
          <p:cNvSpPr>
            <a:spLocks noGrp="1" noRot="1" noChangeAspect="1" noChangeArrowheads="1" noTextEdit="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FD5C81-9805-5742-9449-1BE2D054EC08}" type="slidenum">
              <a:rPr lang="en-US" sz="1200">
                <a:solidFill>
                  <a:srgbClr val="000000"/>
                </a:solidFill>
                <a:latin typeface="Arial" charset="0"/>
              </a:rPr>
              <a:pPr/>
              <a:t>78</a:t>
            </a:fld>
            <a:endParaRPr lang="en-US" sz="1200">
              <a:solidFill>
                <a:srgbClr val="000000"/>
              </a:solidFill>
              <a:latin typeface="Arial" charset="0"/>
            </a:endParaRPr>
          </a:p>
        </p:txBody>
      </p:sp>
      <p:sp>
        <p:nvSpPr>
          <p:cNvPr id="230402" name="Rectangle 2"/>
          <p:cNvSpPr>
            <a:spLocks noGrp="1" noRot="1" noChangeAspect="1" noChangeArrowheads="1" noTextEdit="1"/>
          </p:cNvSpPr>
          <p:nvPr>
            <p:ph type="sldImg"/>
          </p:nvPr>
        </p:nvSpPr>
        <p:spPr>
          <a:solidFill>
            <a:srgbClr val="FFFFFF"/>
          </a:solidFill>
          <a:ln/>
        </p:spPr>
      </p:sp>
      <p:sp>
        <p:nvSpPr>
          <p:cNvPr id="230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charset="0"/>
                <a:ea typeface="ＭＳ Ｐゴシック" charset="0"/>
                <a:cs typeface="ＭＳ Ｐゴシック" charset="0"/>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60B33A-BFBB-8E48-8000-65126BC3468C}" type="slidenum">
              <a:rPr lang="en-US" sz="1200">
                <a:solidFill>
                  <a:srgbClr val="000000"/>
                </a:solidFill>
                <a:latin typeface="Arial" charset="0"/>
              </a:rPr>
              <a:pPr/>
              <a:t>79</a:t>
            </a:fld>
            <a:endParaRPr lang="en-US" sz="1200">
              <a:solidFill>
                <a:srgbClr val="000000"/>
              </a:solidFill>
              <a:latin typeface="Arial" charset="0"/>
            </a:endParaRPr>
          </a:p>
        </p:txBody>
      </p:sp>
      <p:sp>
        <p:nvSpPr>
          <p:cNvPr id="232450" name="Rectangle 2"/>
          <p:cNvSpPr>
            <a:spLocks noGrp="1" noRot="1" noChangeAspect="1" noChangeArrowheads="1" noTextEdit="1"/>
          </p:cNvSpPr>
          <p:nvPr>
            <p:ph type="sldImg"/>
          </p:nvPr>
        </p:nvSpPr>
        <p:spPr>
          <a:solidFill>
            <a:srgbClr val="FFFFFF"/>
          </a:solidFill>
          <a:ln/>
        </p:spPr>
      </p:sp>
      <p:sp>
        <p:nvSpPr>
          <p:cNvPr id="23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12C1DD4-9B85-F943-85D4-341369932093}" type="slidenum">
              <a:rPr lang="en-US" sz="1200">
                <a:solidFill>
                  <a:srgbClr val="000000"/>
                </a:solidFill>
                <a:latin typeface="Arial" charset="0"/>
              </a:rPr>
              <a:pPr/>
              <a:t>80</a:t>
            </a:fld>
            <a:endParaRPr lang="en-US" sz="1200">
              <a:solidFill>
                <a:srgbClr val="000000"/>
              </a:solidFill>
              <a:latin typeface="Arial" charset="0"/>
            </a:endParaRPr>
          </a:p>
        </p:txBody>
      </p:sp>
      <p:sp>
        <p:nvSpPr>
          <p:cNvPr id="234498" name="Rectangle 2"/>
          <p:cNvSpPr>
            <a:spLocks noGrp="1" noRot="1" noChangeAspect="1" noChangeArrowheads="1" noTextEdit="1"/>
          </p:cNvSpPr>
          <p:nvPr>
            <p:ph type="sldImg"/>
          </p:nvPr>
        </p:nvSpPr>
        <p:spPr>
          <a:solidFill>
            <a:srgbClr val="FFFFFF"/>
          </a:solidFill>
          <a:ln/>
        </p:spPr>
      </p:sp>
      <p:sp>
        <p:nvSpPr>
          <p:cNvPr id="234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12EEB6C-3549-1148-AE16-0966975AE94B}" type="slidenum">
              <a:rPr lang="en-US" sz="1200">
                <a:solidFill>
                  <a:srgbClr val="000000"/>
                </a:solidFill>
                <a:latin typeface="Arial" charset="0"/>
              </a:rPr>
              <a:pPr/>
              <a:t>8</a:t>
            </a:fld>
            <a:endParaRPr lang="en-US" sz="1200">
              <a:solidFill>
                <a:srgbClr val="000000"/>
              </a:solidFill>
              <a:latin typeface="Arial" charset="0"/>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Hopefully answering these seven questions will take the fear out of being baptized since some of you haven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yet been baptized!</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B5EB94C-D6F5-7042-8FD5-689331A1D6A5}" type="slidenum">
              <a:rPr lang="en-US" sz="1200">
                <a:solidFill>
                  <a:srgbClr val="000000"/>
                </a:solidFill>
                <a:latin typeface="Arial" charset="0"/>
              </a:rPr>
              <a:pPr/>
              <a:t>81</a:t>
            </a:fld>
            <a:endParaRPr lang="en-US" sz="1200">
              <a:solidFill>
                <a:srgbClr val="000000"/>
              </a:solidFill>
              <a:latin typeface="Arial" charset="0"/>
            </a:endParaRPr>
          </a:p>
        </p:txBody>
      </p:sp>
      <p:sp>
        <p:nvSpPr>
          <p:cNvPr id="236546" name="Rectangle 2"/>
          <p:cNvSpPr>
            <a:spLocks noGrp="1" noRot="1" noChangeAspect="1" noChangeArrowheads="1" noTextEdit="1"/>
          </p:cNvSpPr>
          <p:nvPr>
            <p:ph type="sldImg"/>
          </p:nvPr>
        </p:nvSpPr>
        <p:spPr>
          <a:solidFill>
            <a:srgbClr val="FFFFFF"/>
          </a:solidFill>
          <a:ln/>
        </p:spPr>
      </p:sp>
      <p:sp>
        <p:nvSpPr>
          <p:cNvPr id="236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B6C0CE5-26FE-3B49-B6B6-EEF88F617CC5}" type="slidenum">
              <a:rPr lang="en-US" sz="1200">
                <a:solidFill>
                  <a:srgbClr val="000000"/>
                </a:solidFill>
                <a:latin typeface="Arial" charset="0"/>
              </a:rPr>
              <a:pPr/>
              <a:t>82</a:t>
            </a:fld>
            <a:endParaRPr lang="en-US" sz="1200">
              <a:solidFill>
                <a:srgbClr val="000000"/>
              </a:solidFill>
              <a:latin typeface="Arial" charset="0"/>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8090A4-51A4-C240-B2C2-16B3B822BDBE}" type="slidenum">
              <a:rPr lang="en-US" sz="1200">
                <a:solidFill>
                  <a:srgbClr val="000000"/>
                </a:solidFill>
                <a:latin typeface="Arial" charset="0"/>
              </a:rPr>
              <a:pPr/>
              <a:t>83</a:t>
            </a:fld>
            <a:endParaRPr lang="en-US" sz="1200">
              <a:solidFill>
                <a:srgbClr val="000000"/>
              </a:solidFill>
              <a:latin typeface="Arial" charset="0"/>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But Paul told him,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Believe in the Lord Jesus Christ and you will be saved—you and your entire household!</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 (Acts 16:16).  So he trusted Christ and was filled with joy.</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E4FD78A-BABC-D448-9EAD-F961B305952C}" type="slidenum">
              <a:rPr lang="en-US" sz="1200">
                <a:solidFill>
                  <a:srgbClr val="000000"/>
                </a:solidFill>
                <a:latin typeface="Arial" charset="0"/>
              </a:rPr>
              <a:pPr/>
              <a:t>84</a:t>
            </a:fld>
            <a:endParaRPr lang="en-US" sz="1200">
              <a:solidFill>
                <a:srgbClr val="000000"/>
              </a:solidFill>
              <a:latin typeface="Arial" charset="0"/>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he was baptized.  The artist wanted to please all, so he has him being baptized by pouring</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022FEF4-BBC5-C543-A21A-384DF2337B0E}" type="slidenum">
              <a:rPr lang="en-US" sz="1200">
                <a:solidFill>
                  <a:srgbClr val="000000"/>
                </a:solidFill>
                <a:latin typeface="Arial" charset="0"/>
              </a:rPr>
              <a:pPr/>
              <a:t>85</a:t>
            </a:fld>
            <a:endParaRPr lang="en-US" sz="1200">
              <a:solidFill>
                <a:srgbClr val="000000"/>
              </a:solidFill>
              <a:latin typeface="Arial" charset="0"/>
            </a:endParaRPr>
          </a:p>
        </p:txBody>
      </p:sp>
      <p:sp>
        <p:nvSpPr>
          <p:cNvPr id="244738" name="Rectangle 2"/>
          <p:cNvSpPr>
            <a:spLocks noGrp="1" noRot="1" noChangeAspect="1" noChangeArrowheads="1" noTextEdit="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Or immersion!</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476EEB7-4B33-674C-A14E-D4538DF28718}" type="slidenum">
              <a:rPr lang="en-US" sz="1200">
                <a:solidFill>
                  <a:srgbClr val="000000"/>
                </a:solidFill>
                <a:latin typeface="Arial" charset="0"/>
              </a:rPr>
              <a:pPr/>
              <a:t>86</a:t>
            </a:fld>
            <a:endParaRPr lang="en-US" sz="1200">
              <a:solidFill>
                <a:srgbClr val="000000"/>
              </a:solidFill>
              <a:latin typeface="Arial" charset="0"/>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91C8E86-2DA9-754E-9C2F-15F503791489}" type="slidenum">
              <a:rPr lang="en-US" sz="1200">
                <a:solidFill>
                  <a:srgbClr val="000000"/>
                </a:solidFill>
                <a:latin typeface="Arial" charset="0"/>
              </a:rPr>
              <a:pPr/>
              <a:t>87</a:t>
            </a:fld>
            <a:endParaRPr lang="en-US" sz="1200">
              <a:solidFill>
                <a:srgbClr val="000000"/>
              </a:solidFill>
              <a:latin typeface="Arial" charset="0"/>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16967C6-5F76-E44E-965B-4FE11B492475}" type="slidenum">
              <a:rPr lang="en-US" sz="1200">
                <a:solidFill>
                  <a:srgbClr val="000000"/>
                </a:solidFill>
                <a:latin typeface="Arial" charset="0"/>
              </a:rPr>
              <a:pPr/>
              <a:t>88</a:t>
            </a:fld>
            <a:endParaRPr lang="en-US" sz="1200">
              <a:solidFill>
                <a:srgbClr val="000000"/>
              </a:solidFill>
              <a:latin typeface="Arial" charset="0"/>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5C36A4-6CEF-084F-8583-3FE1BFE6E82F}" type="slidenum">
              <a:rPr lang="en-US" sz="1200">
                <a:solidFill>
                  <a:srgbClr val="000000"/>
                </a:solidFill>
                <a:latin typeface="Arial" charset="0"/>
              </a:rPr>
              <a:pPr/>
              <a:t>89</a:t>
            </a:fld>
            <a:endParaRPr lang="en-US" sz="1200">
              <a:solidFill>
                <a:srgbClr val="000000"/>
              </a:solidFill>
              <a:latin typeface="Arial" charset="0"/>
            </a:endParaRP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65E39A6-8B26-1845-9D79-AE3A1AA1EE5C}" type="slidenum">
              <a:rPr lang="en-US" sz="1200">
                <a:solidFill>
                  <a:srgbClr val="000000"/>
                </a:solidFill>
                <a:latin typeface="Arial" charset="0"/>
              </a:rPr>
              <a:pPr/>
              <a:t>90</a:t>
            </a:fld>
            <a:endParaRPr lang="en-US" sz="1200">
              <a:solidFill>
                <a:srgbClr val="000000"/>
              </a:solidFill>
              <a:latin typeface="Arial" charset="0"/>
            </a:endParaRP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http://commons.wikimedia.org/wiki/Image:DuraEuropos-Church.jpg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A8CAA53-D65A-2342-9B8E-B7FD1415D129}" type="slidenum">
              <a:rPr lang="en-US" sz="1200">
                <a:solidFill>
                  <a:srgbClr val="000000"/>
                </a:solidFill>
                <a:latin typeface="Arial" charset="0"/>
              </a:rPr>
              <a:pPr/>
              <a:t>9</a:t>
            </a:fld>
            <a:endParaRPr lang="en-US" sz="1200">
              <a:solidFill>
                <a:srgbClr val="000000"/>
              </a:solidFill>
              <a:latin typeface="Arial" charset="0"/>
            </a:endParaRPr>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3E1B707-13D0-DE4D-99EA-DCFA0127D9E4}" type="slidenum">
              <a:rPr lang="en-US" sz="1200">
                <a:solidFill>
                  <a:srgbClr val="000000"/>
                </a:solidFill>
                <a:latin typeface="Arial" charset="0"/>
              </a:rPr>
              <a:pPr/>
              <a:t>91</a:t>
            </a:fld>
            <a:endParaRPr lang="en-US" sz="1200">
              <a:solidFill>
                <a:srgbClr val="000000"/>
              </a:solidFill>
              <a:latin typeface="Arial"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Don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try to think that this small room in the church for baptism meant they didn</a:t>
            </a:r>
            <a:r>
              <a:rPr lang="fr-FR"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t think it important!  Why do we try to escape baptism?</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6106270-DE0B-F74F-A26D-897E3C327D41}" type="slidenum">
              <a:rPr lang="en-US" sz="1200">
                <a:solidFill>
                  <a:srgbClr val="000000"/>
                </a:solidFill>
                <a:latin typeface="Arial" charset="0"/>
              </a:rPr>
              <a:pPr/>
              <a:t>92</a:t>
            </a:fld>
            <a:endParaRPr lang="en-US" sz="1200">
              <a:solidFill>
                <a:srgbClr val="000000"/>
              </a:solidFill>
              <a:latin typeface="Arial"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E1FC2EB-5A40-AA49-BB2B-98B0CB985356}" type="slidenum">
              <a:rPr lang="en-US" sz="1200">
                <a:solidFill>
                  <a:srgbClr val="000000"/>
                </a:solidFill>
                <a:latin typeface="Arial" charset="0"/>
              </a:rPr>
              <a:pPr/>
              <a:t>93</a:t>
            </a:fld>
            <a:endParaRPr lang="en-US" sz="1200">
              <a:solidFill>
                <a:srgbClr val="000000"/>
              </a:solidFill>
              <a:latin typeface="Arial" charset="0"/>
            </a:endParaRPr>
          </a:p>
        </p:txBody>
      </p:sp>
      <p:sp>
        <p:nvSpPr>
          <p:cNvPr id="261122" name="Rectangle 2"/>
          <p:cNvSpPr>
            <a:spLocks noGrp="1" noRot="1" noChangeAspect="1" noChangeArrowheads="1" noTextEdit="1"/>
          </p:cNvSpPr>
          <p:nvPr>
            <p:ph type="sldImg"/>
          </p:nvPr>
        </p:nvSpPr>
        <p:spPr>
          <a:solidFill>
            <a:srgbClr val="FFFFFF"/>
          </a:solidFill>
          <a:ln/>
        </p:spPr>
      </p:sp>
      <p:sp>
        <p:nvSpPr>
          <p:cNvPr id="261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F276973-74CC-BA49-84BF-1DB628DB890C}" type="slidenum">
              <a:rPr lang="en-US" sz="1200">
                <a:solidFill>
                  <a:srgbClr val="000000"/>
                </a:solidFill>
                <a:latin typeface="Arial" charset="0"/>
              </a:rPr>
              <a:pPr/>
              <a:t>94</a:t>
            </a:fld>
            <a:endParaRPr lang="en-US" sz="1200">
              <a:solidFill>
                <a:srgbClr val="000000"/>
              </a:solidFill>
              <a:latin typeface="Arial" charset="0"/>
            </a:endParaRPr>
          </a:p>
        </p:txBody>
      </p:sp>
      <p:sp>
        <p:nvSpPr>
          <p:cNvPr id="263170" name="Rectangle 2"/>
          <p:cNvSpPr>
            <a:spLocks noGrp="1" noRot="1" noChangeAspect="1" noChangeArrowheads="1" noTextEdit="1"/>
          </p:cNvSpPr>
          <p:nvPr>
            <p:ph type="sldImg"/>
          </p:nvPr>
        </p:nvSpPr>
        <p:spPr>
          <a:solidFill>
            <a:srgbClr val="FFFFFF"/>
          </a:solidFill>
          <a:ln/>
        </p:spPr>
      </p:sp>
      <p:sp>
        <p:nvSpPr>
          <p:cNvPr id="263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04D010B-D3AB-5F43-88A0-1800A58906F3}" type="slidenum">
              <a:rPr lang="en-US" sz="1200">
                <a:solidFill>
                  <a:srgbClr val="000000"/>
                </a:solidFill>
                <a:latin typeface="Arial" charset="0"/>
              </a:rPr>
              <a:pPr/>
              <a:t>95</a:t>
            </a:fld>
            <a:endParaRPr lang="en-US" sz="1200">
              <a:solidFill>
                <a:srgbClr val="000000"/>
              </a:solidFill>
              <a:latin typeface="Arial" charset="0"/>
            </a:endParaRPr>
          </a:p>
        </p:txBody>
      </p:sp>
      <p:sp>
        <p:nvSpPr>
          <p:cNvPr id="265218" name="Rectangle 2"/>
          <p:cNvSpPr>
            <a:spLocks noGrp="1" noRot="1" noChangeAspect="1" noChangeArrowheads="1" noTextEdit="1"/>
          </p:cNvSpPr>
          <p:nvPr>
            <p:ph type="sldImg"/>
          </p:nvPr>
        </p:nvSpPr>
        <p:spPr>
          <a:solidFill>
            <a:srgbClr val="FFFFFF"/>
          </a:solidFill>
          <a:ln/>
        </p:spPr>
      </p:sp>
      <p:sp>
        <p:nvSpPr>
          <p:cNvPr id="265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ADBCB91-0B1E-C141-BD19-AC6D61818C60}" type="slidenum">
              <a:rPr lang="en-US" sz="1200">
                <a:solidFill>
                  <a:srgbClr val="000000"/>
                </a:solidFill>
                <a:latin typeface="Arial" charset="0"/>
              </a:rPr>
              <a:pPr/>
              <a:t>96</a:t>
            </a:fld>
            <a:endParaRPr lang="en-US" sz="1200">
              <a:solidFill>
                <a:srgbClr val="000000"/>
              </a:solidFill>
              <a:latin typeface="Arial" charset="0"/>
            </a:endParaRPr>
          </a:p>
        </p:txBody>
      </p:sp>
      <p:sp>
        <p:nvSpPr>
          <p:cNvPr id="267266" name="Rectangle 2"/>
          <p:cNvSpPr>
            <a:spLocks noGrp="1" noRot="1" noChangeAspect="1" noChangeArrowheads="1" noTextEdit="1"/>
          </p:cNvSpPr>
          <p:nvPr>
            <p:ph type="sldImg"/>
          </p:nvPr>
        </p:nvSpPr>
        <p:spPr>
          <a:solidFill>
            <a:srgbClr val="FFFFFF"/>
          </a:solidFill>
          <a:ln/>
        </p:spPr>
      </p:sp>
      <p:sp>
        <p:nvSpPr>
          <p:cNvPr id="267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AACB8AD-AEB8-B047-8BD1-F0625FF2B77D}" type="slidenum">
              <a:rPr lang="en-US" sz="1200">
                <a:solidFill>
                  <a:srgbClr val="000000"/>
                </a:solidFill>
                <a:latin typeface="Arial" charset="0"/>
              </a:rPr>
              <a:pPr/>
              <a:t>97</a:t>
            </a:fld>
            <a:endParaRPr lang="en-US" sz="1200">
              <a:solidFill>
                <a:srgbClr val="000000"/>
              </a:solidFill>
              <a:latin typeface="Arial" charset="0"/>
            </a:endParaRPr>
          </a:p>
        </p:txBody>
      </p:sp>
      <p:sp>
        <p:nvSpPr>
          <p:cNvPr id="269314" name="Rectangle 2"/>
          <p:cNvSpPr>
            <a:spLocks noGrp="1" noRot="1" noChangeAspect="1" noChangeArrowheads="1" noTextEdit="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54EC4EA-A870-1A48-B67F-2CD9F6A90AA8}" type="slidenum">
              <a:rPr lang="en-US" sz="1200">
                <a:solidFill>
                  <a:srgbClr val="000000"/>
                </a:solidFill>
                <a:latin typeface="Arial" charset="0"/>
              </a:rPr>
              <a:pPr/>
              <a:t>98</a:t>
            </a:fld>
            <a:endParaRPr lang="en-US" sz="1200">
              <a:solidFill>
                <a:srgbClr val="000000"/>
              </a:solidFill>
              <a:latin typeface="Arial" charset="0"/>
            </a:endParaRPr>
          </a:p>
        </p:txBody>
      </p:sp>
      <p:sp>
        <p:nvSpPr>
          <p:cNvPr id="271362" name="Rectangle 2"/>
          <p:cNvSpPr>
            <a:spLocks noGrp="1" noRot="1" noChangeAspect="1" noChangeArrowheads="1" noTextEdit="1"/>
          </p:cNvSpPr>
          <p:nvPr>
            <p:ph type="sldImg"/>
          </p:nvPr>
        </p:nvSpPr>
        <p:spPr>
          <a:solidFill>
            <a:srgbClr val="FFFFFF"/>
          </a:solidFill>
          <a:ln/>
        </p:spPr>
      </p:sp>
      <p:sp>
        <p:nvSpPr>
          <p:cNvPr id="271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6121AE5-810A-E64F-9C5D-9F0274E1087C}" type="slidenum">
              <a:rPr lang="en-US" sz="1200">
                <a:solidFill>
                  <a:srgbClr val="000000"/>
                </a:solidFill>
                <a:latin typeface="Arial" charset="0"/>
              </a:rPr>
              <a:pPr/>
              <a:t>99</a:t>
            </a:fld>
            <a:endParaRPr lang="en-US" sz="1200">
              <a:solidFill>
                <a:srgbClr val="000000"/>
              </a:solidFill>
              <a:latin typeface="Arial" charset="0"/>
            </a:endParaRPr>
          </a:p>
        </p:txBody>
      </p:sp>
      <p:sp>
        <p:nvSpPr>
          <p:cNvPr id="273410" name="Rectangle 2"/>
          <p:cNvSpPr>
            <a:spLocks noGrp="1" noRot="1" noChangeAspect="1" noChangeArrowheads="1" noTextEdit="1"/>
          </p:cNvSpPr>
          <p:nvPr>
            <p:ph type="sldImg"/>
          </p:nvPr>
        </p:nvSpPr>
        <p:spPr>
          <a:ln/>
        </p:spPr>
      </p:sp>
      <p:sp>
        <p:nvSpPr>
          <p:cNvPr id="273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87478D-B816-A847-BDD1-E5E02B9F5AB1}" type="slidenum">
              <a:rPr lang="en-US" sz="1200">
                <a:solidFill>
                  <a:srgbClr val="000000"/>
                </a:solidFill>
                <a:latin typeface="Arial" charset="0"/>
              </a:rPr>
              <a:pPr/>
              <a:t>100</a:t>
            </a:fld>
            <a:endParaRPr lang="en-US" sz="1200">
              <a:solidFill>
                <a:srgbClr val="000000"/>
              </a:solidFill>
              <a:latin typeface="Arial" charset="0"/>
            </a:endParaRPr>
          </a:p>
        </p:txBody>
      </p:sp>
      <p:sp>
        <p:nvSpPr>
          <p:cNvPr id="275458" name="Rectangle 2"/>
          <p:cNvSpPr>
            <a:spLocks noGrp="1" noRot="1" noChangeAspect="1" noChangeArrowheads="1" noTextEdit="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8458200" cy="5943600"/>
            <a:chOff x="0" y="0"/>
            <a:chExt cx="5328" cy="3744"/>
          </a:xfrm>
        </p:grpSpPr>
        <p:sp>
          <p:nvSpPr>
            <p:cNvPr id="5" name="Freeform 1027"/>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6" name="Freeform 1028"/>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p:cNvSpPr>
            <a:spLocks noGrp="1" noChangeArrowheads="1"/>
          </p:cNvSpPr>
          <p:nvPr>
            <p:ph type="dt" sz="quarter" idx="10"/>
          </p:nvPr>
        </p:nvSpPr>
        <p:spPr/>
        <p:txBody>
          <a:bodyPr/>
          <a:lstStyle>
            <a:lvl1pPr>
              <a:defRPr/>
            </a:lvl1pPr>
          </a:lstStyle>
          <a:p>
            <a:pPr>
              <a:defRPr/>
            </a:pPr>
            <a:endParaRPr lang="en-US"/>
          </a:p>
        </p:txBody>
      </p:sp>
      <p:sp>
        <p:nvSpPr>
          <p:cNvPr id="8" name="Rectangle 1031"/>
          <p:cNvSpPr>
            <a:spLocks noGrp="1" noChangeArrowheads="1"/>
          </p:cNvSpPr>
          <p:nvPr>
            <p:ph type="ftr" sz="quarter" idx="11"/>
          </p:nvPr>
        </p:nvSpPr>
        <p:spPr/>
        <p:txBody>
          <a:bodyPr/>
          <a:lstStyle>
            <a:lvl1pPr>
              <a:defRPr/>
            </a:lvl1pPr>
          </a:lstStyle>
          <a:p>
            <a:pPr>
              <a:defRPr/>
            </a:pPr>
            <a:endParaRPr lang="en-US"/>
          </a:p>
        </p:txBody>
      </p:sp>
      <p:sp>
        <p:nvSpPr>
          <p:cNvPr id="9" name="Rectangle 1032"/>
          <p:cNvSpPr>
            <a:spLocks noGrp="1" noChangeArrowheads="1"/>
          </p:cNvSpPr>
          <p:nvPr>
            <p:ph type="sldNum" sz="quarter" idx="12"/>
          </p:nvPr>
        </p:nvSpPr>
        <p:spPr/>
        <p:txBody>
          <a:bodyPr/>
          <a:lstStyle>
            <a:lvl1pPr>
              <a:defRPr/>
            </a:lvl1pPr>
          </a:lstStyle>
          <a:p>
            <a:pPr>
              <a:defRPr/>
            </a:pPr>
            <a:fld id="{D6CA7B1A-4F44-1F45-9C3C-BB260105ADC4}" type="slidenum">
              <a:rPr lang="en-US"/>
              <a:pPr>
                <a:defRPr/>
              </a:pPr>
              <a:t>‹#›</a:t>
            </a:fld>
            <a:endParaRPr lang="en-US"/>
          </a:p>
        </p:txBody>
      </p:sp>
    </p:spTree>
    <p:extLst>
      <p:ext uri="{BB962C8B-B14F-4D97-AF65-F5344CB8AC3E}">
        <p14:creationId xmlns:p14="http://schemas.microsoft.com/office/powerpoint/2010/main" val="273764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61EF991-F1A9-7C46-A5D8-0B25C6259175}" type="slidenum">
              <a:rPr lang="en-US"/>
              <a:pPr>
                <a:defRPr/>
              </a:pPr>
              <a:t>‹#›</a:t>
            </a:fld>
            <a:endParaRPr lang="en-US"/>
          </a:p>
        </p:txBody>
      </p:sp>
    </p:spTree>
    <p:extLst>
      <p:ext uri="{BB962C8B-B14F-4D97-AF65-F5344CB8AC3E}">
        <p14:creationId xmlns:p14="http://schemas.microsoft.com/office/powerpoint/2010/main" val="3078204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6B81CD-F3C2-E546-A408-15FDC5BDA63D}" type="slidenum">
              <a:rPr lang="en-US"/>
              <a:pPr>
                <a:defRPr/>
              </a:pPr>
              <a:t>‹#›</a:t>
            </a:fld>
            <a:endParaRPr lang="en-US"/>
          </a:p>
        </p:txBody>
      </p:sp>
    </p:spTree>
    <p:extLst>
      <p:ext uri="{BB962C8B-B14F-4D97-AF65-F5344CB8AC3E}">
        <p14:creationId xmlns:p14="http://schemas.microsoft.com/office/powerpoint/2010/main" val="12411308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p:cNvSpPr>
            <a:spLocks noGrp="1" noChangeArrowheads="1"/>
          </p:cNvSpPr>
          <p:nvPr>
            <p:ph type="dt" sz="half" idx="10"/>
          </p:nvPr>
        </p:nvSpPr>
        <p:spPr>
          <a:ln/>
        </p:spPr>
        <p:txBody>
          <a:bodyPr/>
          <a:lstStyle>
            <a:lvl1pPr>
              <a:defRPr/>
            </a:lvl1pPr>
          </a:lstStyle>
          <a:p>
            <a:pPr>
              <a:defRPr/>
            </a:pPr>
            <a:endParaRPr lang="en-US"/>
          </a:p>
        </p:txBody>
      </p:sp>
      <p:sp>
        <p:nvSpPr>
          <p:cNvPr id="7" name="Rectangle 8"/>
          <p:cNvSpPr>
            <a:spLocks noGrp="1" noChangeArrowheads="1"/>
          </p:cNvSpPr>
          <p:nvPr>
            <p:ph type="ftr" sz="quarter" idx="11"/>
          </p:nvPr>
        </p:nvSpPr>
        <p:spPr>
          <a:ln/>
        </p:spPr>
        <p:txBody>
          <a:bodyPr/>
          <a:lstStyle>
            <a:lvl1pPr>
              <a:defRPr/>
            </a:lvl1pPr>
          </a:lstStyle>
          <a:p>
            <a:pPr>
              <a:defRPr/>
            </a:pPr>
            <a:endParaRPr lang="en-US"/>
          </a:p>
        </p:txBody>
      </p:sp>
      <p:sp>
        <p:nvSpPr>
          <p:cNvPr id="8" name="Rectangle 9"/>
          <p:cNvSpPr>
            <a:spLocks noGrp="1" noChangeArrowheads="1"/>
          </p:cNvSpPr>
          <p:nvPr>
            <p:ph type="sldNum" sz="quarter" idx="12"/>
          </p:nvPr>
        </p:nvSpPr>
        <p:spPr>
          <a:ln/>
        </p:spPr>
        <p:txBody>
          <a:bodyPr/>
          <a:lstStyle>
            <a:lvl1pPr>
              <a:defRPr/>
            </a:lvl1pPr>
          </a:lstStyle>
          <a:p>
            <a:pPr>
              <a:defRPr/>
            </a:pPr>
            <a:fld id="{63B9337F-6692-BC45-963A-9B13D66B3FB5}" type="slidenum">
              <a:rPr lang="en-US"/>
              <a:pPr>
                <a:defRPr/>
              </a:pPr>
              <a:t>‹#›</a:t>
            </a:fld>
            <a:endParaRPr lang="en-US"/>
          </a:p>
        </p:txBody>
      </p:sp>
    </p:spTree>
    <p:extLst>
      <p:ext uri="{BB962C8B-B14F-4D97-AF65-F5344CB8AC3E}">
        <p14:creationId xmlns:p14="http://schemas.microsoft.com/office/powerpoint/2010/main" val="1348545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2CDE034-7053-BD49-A23D-3456EF809068}" type="slidenum">
              <a:rPr lang="en-US"/>
              <a:pPr>
                <a:defRPr/>
              </a:pPr>
              <a:t>‹#›</a:t>
            </a:fld>
            <a:endParaRPr lang="en-US"/>
          </a:p>
        </p:txBody>
      </p:sp>
    </p:spTree>
    <p:extLst>
      <p:ext uri="{BB962C8B-B14F-4D97-AF65-F5344CB8AC3E}">
        <p14:creationId xmlns:p14="http://schemas.microsoft.com/office/powerpoint/2010/main" val="3364407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C9B6C9C8-D528-C948-B01B-D9AAA852064A}" type="slidenum">
              <a:rPr lang="en-US"/>
              <a:pPr>
                <a:defRPr/>
              </a:pPr>
              <a:t>‹#›</a:t>
            </a:fld>
            <a:endParaRPr lang="en-US"/>
          </a:p>
        </p:txBody>
      </p:sp>
    </p:spTree>
    <p:extLst>
      <p:ext uri="{BB962C8B-B14F-4D97-AF65-F5344CB8AC3E}">
        <p14:creationId xmlns:p14="http://schemas.microsoft.com/office/powerpoint/2010/main" val="1542017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E99BA23-8493-934C-92F0-4DF6B8022F81}" type="slidenum">
              <a:rPr lang="en-US"/>
              <a:pPr>
                <a:defRPr/>
              </a:pPr>
              <a:t>‹#›</a:t>
            </a:fld>
            <a:endParaRPr lang="en-US"/>
          </a:p>
        </p:txBody>
      </p:sp>
    </p:spTree>
    <p:extLst>
      <p:ext uri="{BB962C8B-B14F-4D97-AF65-F5344CB8AC3E}">
        <p14:creationId xmlns:p14="http://schemas.microsoft.com/office/powerpoint/2010/main" val="20519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451A848-AB81-E945-B2E7-83290C35A70F}" type="slidenum">
              <a:rPr lang="en-US"/>
              <a:pPr>
                <a:defRPr/>
              </a:pPr>
              <a:t>‹#›</a:t>
            </a:fld>
            <a:endParaRPr lang="en-US"/>
          </a:p>
        </p:txBody>
      </p:sp>
    </p:spTree>
    <p:extLst>
      <p:ext uri="{BB962C8B-B14F-4D97-AF65-F5344CB8AC3E}">
        <p14:creationId xmlns:p14="http://schemas.microsoft.com/office/powerpoint/2010/main" val="506196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BD8D1AB2-3E10-DC4D-8FDE-950AE46FCC08}" type="slidenum">
              <a:rPr lang="en-US"/>
              <a:pPr>
                <a:defRPr/>
              </a:pPr>
              <a:t>‹#›</a:t>
            </a:fld>
            <a:endParaRPr lang="en-US"/>
          </a:p>
        </p:txBody>
      </p:sp>
    </p:spTree>
    <p:extLst>
      <p:ext uri="{BB962C8B-B14F-4D97-AF65-F5344CB8AC3E}">
        <p14:creationId xmlns:p14="http://schemas.microsoft.com/office/powerpoint/2010/main" val="4020830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9A63EDBB-18D9-814A-9ED4-5FA72E8A20C3}" type="slidenum">
              <a:rPr lang="en-US"/>
              <a:pPr>
                <a:defRPr/>
              </a:pPr>
              <a:t>‹#›</a:t>
            </a:fld>
            <a:endParaRPr lang="en-US"/>
          </a:p>
        </p:txBody>
      </p:sp>
    </p:spTree>
    <p:extLst>
      <p:ext uri="{BB962C8B-B14F-4D97-AF65-F5344CB8AC3E}">
        <p14:creationId xmlns:p14="http://schemas.microsoft.com/office/powerpoint/2010/main" val="10085296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0 w 1722"/>
                <a:gd name="T1" fmla="*/ 60 h 66"/>
                <a:gd name="T2" fmla="*/ 1710 w 1722"/>
                <a:gd name="T3" fmla="*/ 54 h 66"/>
                <a:gd name="T4" fmla="*/ 0 w 1722"/>
                <a:gd name="T5" fmla="*/ 0 h 66"/>
                <a:gd name="T6" fmla="*/ 0 w 1722"/>
                <a:gd name="T7" fmla="*/ 42 h 66"/>
                <a:gd name="T8" fmla="*/ 1710 w 1722"/>
                <a:gd name="T9" fmla="*/ 60 h 66"/>
                <a:gd name="T10" fmla="*/ 1710 w 1722"/>
                <a:gd name="T11" fmla="*/ 6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69 w 975"/>
                <a:gd name="T1" fmla="*/ 48 h 101"/>
                <a:gd name="T2" fmla="*/ 969 w 975"/>
                <a:gd name="T3" fmla="*/ 0 h 101"/>
                <a:gd name="T4" fmla="*/ 0 w 975"/>
                <a:gd name="T5" fmla="*/ 24 h 101"/>
                <a:gd name="T6" fmla="*/ 0 w 975"/>
                <a:gd name="T7" fmla="*/ 101 h 101"/>
                <a:gd name="T8" fmla="*/ 969 w 975"/>
                <a:gd name="T9" fmla="*/ 48 h 101"/>
                <a:gd name="T10" fmla="*/ 96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9 w 2141"/>
                <a:gd name="T1" fmla="*/ 0 h 198"/>
                <a:gd name="T2" fmla="*/ 0 w 2141"/>
                <a:gd name="T3" fmla="*/ 156 h 198"/>
                <a:gd name="T4" fmla="*/ 0 w 2141"/>
                <a:gd name="T5" fmla="*/ 198 h 198"/>
                <a:gd name="T6" fmla="*/ 2129 w 2141"/>
                <a:gd name="T7" fmla="*/ 0 h 198"/>
                <a:gd name="T8" fmla="*/ 21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64 w 2517"/>
                <a:gd name="T1" fmla="*/ 276 h 276"/>
                <a:gd name="T2" fmla="*/ 2499 w 2517"/>
                <a:gd name="T3" fmla="*/ 204 h 276"/>
                <a:gd name="T4" fmla="*/ 2242 w 2517"/>
                <a:gd name="T5" fmla="*/ 0 h 276"/>
                <a:gd name="T6" fmla="*/ 0 w 2517"/>
                <a:gd name="T7" fmla="*/ 276 h 276"/>
                <a:gd name="T8" fmla="*/ 2164 w 2517"/>
                <a:gd name="T9" fmla="*/ 276 h 276"/>
                <a:gd name="T10" fmla="*/ 216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3 w 729"/>
                <a:gd name="T1" fmla="*/ 240 h 240"/>
                <a:gd name="T2" fmla="*/ 0 w 729"/>
                <a:gd name="T3" fmla="*/ 0 h 240"/>
                <a:gd name="T4" fmla="*/ 0 w 729"/>
                <a:gd name="T5" fmla="*/ 6 h 240"/>
                <a:gd name="T6" fmla="*/ 723 w 729"/>
                <a:gd name="T7" fmla="*/ 240 h 240"/>
                <a:gd name="T8" fmla="*/ 72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3 w 729"/>
                <a:gd name="T1" fmla="*/ 318 h 318"/>
                <a:gd name="T2" fmla="*/ 723 w 729"/>
                <a:gd name="T3" fmla="*/ 312 h 318"/>
                <a:gd name="T4" fmla="*/ 0 w 729"/>
                <a:gd name="T5" fmla="*/ 0 h 318"/>
                <a:gd name="T6" fmla="*/ 0 w 729"/>
                <a:gd name="T7" fmla="*/ 54 h 318"/>
                <a:gd name="T8" fmla="*/ 723 w 729"/>
                <a:gd name="T9" fmla="*/ 318 h 318"/>
                <a:gd name="T10" fmla="*/ 72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10DFE52F-EA64-BA4F-BD70-109B37CA6116}" type="slidenum">
              <a:rPr lang="en-US"/>
              <a:pPr>
                <a:defRPr/>
              </a:pPr>
              <a:t>‹#›</a:t>
            </a:fld>
            <a:endParaRPr lang="en-US"/>
          </a:p>
        </p:txBody>
      </p:sp>
    </p:spTree>
    <p:extLst>
      <p:ext uri="{BB962C8B-B14F-4D97-AF65-F5344CB8AC3E}">
        <p14:creationId xmlns:p14="http://schemas.microsoft.com/office/powerpoint/2010/main" val="108880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EF82965-9C62-2F4B-8AAE-BC0EC2D8BB77}" type="slidenum">
              <a:rPr lang="en-US"/>
              <a:pPr>
                <a:defRPr/>
              </a:pPr>
              <a:t>‹#›</a:t>
            </a:fld>
            <a:endParaRPr lang="en-US"/>
          </a:p>
        </p:txBody>
      </p:sp>
    </p:spTree>
    <p:extLst>
      <p:ext uri="{BB962C8B-B14F-4D97-AF65-F5344CB8AC3E}">
        <p14:creationId xmlns:p14="http://schemas.microsoft.com/office/powerpoint/2010/main" val="5927981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DBA29F80-1D7E-CB4C-9BF6-24AEA0DB5334}" type="slidenum">
              <a:rPr lang="en-US"/>
              <a:pPr>
                <a:defRPr/>
              </a:pPr>
              <a:t>‹#›</a:t>
            </a:fld>
            <a:endParaRPr lang="en-US"/>
          </a:p>
        </p:txBody>
      </p:sp>
    </p:spTree>
    <p:extLst>
      <p:ext uri="{BB962C8B-B14F-4D97-AF65-F5344CB8AC3E}">
        <p14:creationId xmlns:p14="http://schemas.microsoft.com/office/powerpoint/2010/main" val="3273444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3765FA50-8B71-5D49-A5B0-C4D9363E0095}" type="slidenum">
              <a:rPr lang="en-US"/>
              <a:pPr>
                <a:defRPr/>
              </a:pPr>
              <a:t>‹#›</a:t>
            </a:fld>
            <a:endParaRPr lang="en-US"/>
          </a:p>
        </p:txBody>
      </p:sp>
    </p:spTree>
    <p:extLst>
      <p:ext uri="{BB962C8B-B14F-4D97-AF65-F5344CB8AC3E}">
        <p14:creationId xmlns:p14="http://schemas.microsoft.com/office/powerpoint/2010/main" val="3677703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9CCB8B6-B2E6-2D42-A776-A702721584A2}" type="slidenum">
              <a:rPr lang="en-US"/>
              <a:pPr>
                <a:defRPr/>
              </a:pPr>
              <a:t>‹#›</a:t>
            </a:fld>
            <a:endParaRPr lang="en-US"/>
          </a:p>
        </p:txBody>
      </p:sp>
    </p:spTree>
    <p:extLst>
      <p:ext uri="{BB962C8B-B14F-4D97-AF65-F5344CB8AC3E}">
        <p14:creationId xmlns:p14="http://schemas.microsoft.com/office/powerpoint/2010/main" val="34714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B87B734E-7310-534A-B950-F7FA2AB24212}" type="slidenum">
              <a:rPr lang="en-US"/>
              <a:pPr>
                <a:defRPr/>
              </a:pPr>
              <a:t>‹#›</a:t>
            </a:fld>
            <a:endParaRPr lang="en-US"/>
          </a:p>
        </p:txBody>
      </p:sp>
    </p:spTree>
    <p:extLst>
      <p:ext uri="{BB962C8B-B14F-4D97-AF65-F5344CB8AC3E}">
        <p14:creationId xmlns:p14="http://schemas.microsoft.com/office/powerpoint/2010/main" val="3754110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1D3BB32D-69B3-F54B-99CC-538EFDB7B943}" type="slidenum">
              <a:rPr lang="en-US"/>
              <a:pPr>
                <a:defRPr/>
              </a:pPr>
              <a:t>‹#›</a:t>
            </a:fld>
            <a:endParaRPr lang="en-US"/>
          </a:p>
        </p:txBody>
      </p:sp>
    </p:spTree>
    <p:extLst>
      <p:ext uri="{BB962C8B-B14F-4D97-AF65-F5344CB8AC3E}">
        <p14:creationId xmlns:p14="http://schemas.microsoft.com/office/powerpoint/2010/main" val="29981328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C70885A-4781-D748-90CE-6844D61D9B99}" type="slidenum">
              <a:rPr lang="en-US"/>
              <a:pPr>
                <a:defRPr/>
              </a:pPr>
              <a:t>‹#›</a:t>
            </a:fld>
            <a:endParaRPr lang="en-US"/>
          </a:p>
        </p:txBody>
      </p:sp>
    </p:spTree>
    <p:extLst>
      <p:ext uri="{BB962C8B-B14F-4D97-AF65-F5344CB8AC3E}">
        <p14:creationId xmlns:p14="http://schemas.microsoft.com/office/powerpoint/2010/main" val="223283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3EC53DAA-7480-264D-8CEC-AA56960489C1}" type="slidenum">
              <a:rPr lang="en-US"/>
              <a:pPr>
                <a:defRPr/>
              </a:pPr>
              <a:t>‹#›</a:t>
            </a:fld>
            <a:endParaRPr lang="en-US"/>
          </a:p>
        </p:txBody>
      </p:sp>
    </p:spTree>
    <p:extLst>
      <p:ext uri="{BB962C8B-B14F-4D97-AF65-F5344CB8AC3E}">
        <p14:creationId xmlns:p14="http://schemas.microsoft.com/office/powerpoint/2010/main" val="24872868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014EEF-E4C7-2041-AEE8-03B999FA7807}" type="slidenum">
              <a:rPr lang="en-US"/>
              <a:pPr>
                <a:defRPr/>
              </a:pPr>
              <a:t>‹#›</a:t>
            </a:fld>
            <a:endParaRPr lang="en-US"/>
          </a:p>
        </p:txBody>
      </p:sp>
    </p:spTree>
    <p:extLst>
      <p:ext uri="{BB962C8B-B14F-4D97-AF65-F5344CB8AC3E}">
        <p14:creationId xmlns:p14="http://schemas.microsoft.com/office/powerpoint/2010/main" val="26110596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710216F-B5BD-BF4A-B89A-3E897B669C58}" type="slidenum">
              <a:rPr lang="en-US"/>
              <a:pPr>
                <a:defRPr/>
              </a:pPr>
              <a:t>‹#›</a:t>
            </a:fld>
            <a:endParaRPr lang="en-US"/>
          </a:p>
        </p:txBody>
      </p:sp>
    </p:spTree>
    <p:extLst>
      <p:ext uri="{BB962C8B-B14F-4D97-AF65-F5344CB8AC3E}">
        <p14:creationId xmlns:p14="http://schemas.microsoft.com/office/powerpoint/2010/main" val="3175573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FDEB43C-E2EE-B341-8373-29190ED0599D}" type="slidenum">
              <a:rPr lang="en-US"/>
              <a:pPr>
                <a:defRPr/>
              </a:pPr>
              <a:t>‹#›</a:t>
            </a:fld>
            <a:endParaRPr lang="en-US"/>
          </a:p>
        </p:txBody>
      </p:sp>
    </p:spTree>
    <p:extLst>
      <p:ext uri="{BB962C8B-B14F-4D97-AF65-F5344CB8AC3E}">
        <p14:creationId xmlns:p14="http://schemas.microsoft.com/office/powerpoint/2010/main" val="4159428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1C5D8AA-30D5-AF4B-820D-0337DF856B98}" type="slidenum">
              <a:rPr lang="en-US"/>
              <a:pPr>
                <a:defRPr/>
              </a:pPr>
              <a:t>‹#›</a:t>
            </a:fld>
            <a:endParaRPr lang="en-US"/>
          </a:p>
        </p:txBody>
      </p:sp>
    </p:spTree>
    <p:extLst>
      <p:ext uri="{BB962C8B-B14F-4D97-AF65-F5344CB8AC3E}">
        <p14:creationId xmlns:p14="http://schemas.microsoft.com/office/powerpoint/2010/main" val="22776869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B4D2B06-E420-6145-AE54-D02F68045851}" type="slidenum">
              <a:rPr lang="en-US"/>
              <a:pPr>
                <a:defRPr/>
              </a:pPr>
              <a:t>‹#›</a:t>
            </a:fld>
            <a:endParaRPr lang="en-US"/>
          </a:p>
        </p:txBody>
      </p:sp>
    </p:spTree>
    <p:extLst>
      <p:ext uri="{BB962C8B-B14F-4D97-AF65-F5344CB8AC3E}">
        <p14:creationId xmlns:p14="http://schemas.microsoft.com/office/powerpoint/2010/main" val="3046028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4C15053-B4F4-1947-8361-D4552C079530}" type="slidenum">
              <a:rPr lang="en-US"/>
              <a:pPr>
                <a:defRPr/>
              </a:pPr>
              <a:t>‹#›</a:t>
            </a:fld>
            <a:endParaRPr lang="en-US"/>
          </a:p>
        </p:txBody>
      </p:sp>
    </p:spTree>
    <p:extLst>
      <p:ext uri="{BB962C8B-B14F-4D97-AF65-F5344CB8AC3E}">
        <p14:creationId xmlns:p14="http://schemas.microsoft.com/office/powerpoint/2010/main" val="16615533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3869E835-0405-F94F-B458-70EA829724A3}" type="slidenum">
              <a:rPr lang="en-US"/>
              <a:pPr>
                <a:defRPr/>
              </a:pPr>
              <a:t>‹#›</a:t>
            </a:fld>
            <a:endParaRPr lang="en-US"/>
          </a:p>
        </p:txBody>
      </p:sp>
    </p:spTree>
    <p:extLst>
      <p:ext uri="{BB962C8B-B14F-4D97-AF65-F5344CB8AC3E}">
        <p14:creationId xmlns:p14="http://schemas.microsoft.com/office/powerpoint/2010/main" val="17954135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FDA7525-8B1B-9D4B-BD59-C79E9C4786D2}" type="slidenum">
              <a:rPr lang="en-US"/>
              <a:pPr>
                <a:defRPr/>
              </a:pPr>
              <a:t>‹#›</a:t>
            </a:fld>
            <a:endParaRPr lang="en-US"/>
          </a:p>
        </p:txBody>
      </p:sp>
    </p:spTree>
    <p:extLst>
      <p:ext uri="{BB962C8B-B14F-4D97-AF65-F5344CB8AC3E}">
        <p14:creationId xmlns:p14="http://schemas.microsoft.com/office/powerpoint/2010/main" val="38838714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59EA6FE-0896-A74F-8EA0-F05B6F731E05}" type="slidenum">
              <a:rPr lang="en-US"/>
              <a:pPr>
                <a:defRPr/>
              </a:pPr>
              <a:t>‹#›</a:t>
            </a:fld>
            <a:endParaRPr lang="en-US"/>
          </a:p>
        </p:txBody>
      </p:sp>
    </p:spTree>
    <p:extLst>
      <p:ext uri="{BB962C8B-B14F-4D97-AF65-F5344CB8AC3E}">
        <p14:creationId xmlns:p14="http://schemas.microsoft.com/office/powerpoint/2010/main" val="2578420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CABCB3B7-02E7-E544-9E95-7CFF5BAE4BC5}" type="slidenum">
              <a:rPr lang="en-US"/>
              <a:pPr>
                <a:defRPr/>
              </a:pPr>
              <a:t>‹#›</a:t>
            </a:fld>
            <a:endParaRPr lang="en-US"/>
          </a:p>
        </p:txBody>
      </p:sp>
    </p:spTree>
    <p:extLst>
      <p:ext uri="{BB962C8B-B14F-4D97-AF65-F5344CB8AC3E}">
        <p14:creationId xmlns:p14="http://schemas.microsoft.com/office/powerpoint/2010/main" val="1884072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CEFB9A0-837F-0F48-A5BC-E59CD70BC593}" type="slidenum">
              <a:rPr lang="en-US"/>
              <a:pPr>
                <a:defRPr/>
              </a:pPr>
              <a:t>‹#›</a:t>
            </a:fld>
            <a:endParaRPr lang="en-US"/>
          </a:p>
        </p:txBody>
      </p:sp>
    </p:spTree>
    <p:extLst>
      <p:ext uri="{BB962C8B-B14F-4D97-AF65-F5344CB8AC3E}">
        <p14:creationId xmlns:p14="http://schemas.microsoft.com/office/powerpoint/2010/main" val="2038621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B05F746-FA89-AD48-A562-4EDAE01CCE8A}" type="slidenum">
              <a:rPr lang="en-US"/>
              <a:pPr>
                <a:defRPr/>
              </a:pPr>
              <a:t>‹#›</a:t>
            </a:fld>
            <a:endParaRPr lang="en-US"/>
          </a:p>
        </p:txBody>
      </p:sp>
    </p:spTree>
    <p:extLst>
      <p:ext uri="{BB962C8B-B14F-4D97-AF65-F5344CB8AC3E}">
        <p14:creationId xmlns:p14="http://schemas.microsoft.com/office/powerpoint/2010/main" val="1137865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066470347"/>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314DAD5-2F6F-9B4B-991B-C9B684B6FFC8}" type="slidenum">
              <a:rPr lang="en-US"/>
              <a:pPr>
                <a:defRPr/>
              </a:pPr>
              <a:t>‹#›</a:t>
            </a:fld>
            <a:endParaRPr lang="en-US"/>
          </a:p>
        </p:txBody>
      </p:sp>
    </p:spTree>
    <p:extLst>
      <p:ext uri="{BB962C8B-B14F-4D97-AF65-F5344CB8AC3E}">
        <p14:creationId xmlns:p14="http://schemas.microsoft.com/office/powerpoint/2010/main" val="1471917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B4DD244-95F8-8C4A-8C9E-1CA84FC9692B}" type="slidenum">
              <a:rPr lang="en-US"/>
              <a:pPr>
                <a:defRPr/>
              </a:pPr>
              <a:t>‹#›</a:t>
            </a:fld>
            <a:endParaRPr lang="en-US"/>
          </a:p>
        </p:txBody>
      </p:sp>
    </p:spTree>
    <p:extLst>
      <p:ext uri="{BB962C8B-B14F-4D97-AF65-F5344CB8AC3E}">
        <p14:creationId xmlns:p14="http://schemas.microsoft.com/office/powerpoint/2010/main" val="3051175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2FB5AF9-97DD-EE41-A758-27A1C151EB29}" type="slidenum">
              <a:rPr lang="en-US"/>
              <a:pPr>
                <a:defRPr/>
              </a:pPr>
              <a:t>‹#›</a:t>
            </a:fld>
            <a:endParaRPr lang="en-US"/>
          </a:p>
        </p:txBody>
      </p:sp>
    </p:spTree>
    <p:extLst>
      <p:ext uri="{BB962C8B-B14F-4D97-AF65-F5344CB8AC3E}">
        <p14:creationId xmlns:p14="http://schemas.microsoft.com/office/powerpoint/2010/main" val="2148108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B0C78565-1F89-724C-8B52-47A6B86D4AE8}" type="slidenum">
              <a:rPr lang="en-US"/>
              <a:pPr>
                <a:defRPr/>
              </a:pPr>
              <a:t>‹#›</a:t>
            </a:fld>
            <a:endParaRPr lang="en-US"/>
          </a:p>
        </p:txBody>
      </p:sp>
    </p:spTree>
    <p:extLst>
      <p:ext uri="{BB962C8B-B14F-4D97-AF65-F5344CB8AC3E}">
        <p14:creationId xmlns:p14="http://schemas.microsoft.com/office/powerpoint/2010/main" val="26751600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F5885B9-8D89-C14F-9625-C1FAA515B2C4}" type="slidenum">
              <a:rPr lang="en-US"/>
              <a:pPr>
                <a:defRPr/>
              </a:pPr>
              <a:t>‹#›</a:t>
            </a:fld>
            <a:endParaRPr lang="en-US"/>
          </a:p>
        </p:txBody>
      </p:sp>
    </p:spTree>
    <p:extLst>
      <p:ext uri="{BB962C8B-B14F-4D97-AF65-F5344CB8AC3E}">
        <p14:creationId xmlns:p14="http://schemas.microsoft.com/office/powerpoint/2010/main" val="41230802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4" Type="http://schemas.openxmlformats.org/officeDocument/2006/relationships/theme" Target="../theme/theme4.xml"/><Relationship Id="rId5" Type="http://schemas.openxmlformats.org/officeDocument/2006/relationships/image" Target="../media/image1.pn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5.xml"/><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8.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22" charset="-52"/>
                <a:ea typeface="+mn-ea"/>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04403226-8CFD-934A-BF0B-D09BC451052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5"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 id="2147484771"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37A3573F-13CE-3542-8FEF-78FC5A4A80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8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24" charset="-128"/>
          <a:cs typeface="ＭＳ Ｐゴシック" pitchFamily="24"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cs typeface="ＭＳ Ｐゴシック" pitchFamily="2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cs typeface="ＭＳ Ｐゴシック" pitchFamily="2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2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24"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E941F323-CE63-2D4C-84DE-238B3C484F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7" r:id="rId1"/>
    <p:sldLayoutId id="214748478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0 w 1722"/>
                <a:gd name="T1" fmla="*/ 60 h 66"/>
                <a:gd name="T2" fmla="*/ 1710 w 1722"/>
                <a:gd name="T3" fmla="*/ 54 h 66"/>
                <a:gd name="T4" fmla="*/ 0 w 1722"/>
                <a:gd name="T5" fmla="*/ 0 h 66"/>
                <a:gd name="T6" fmla="*/ 0 w 1722"/>
                <a:gd name="T7" fmla="*/ 42 h 66"/>
                <a:gd name="T8" fmla="*/ 1710 w 1722"/>
                <a:gd name="T9" fmla="*/ 60 h 66"/>
                <a:gd name="T10" fmla="*/ 1710 w 1722"/>
                <a:gd name="T11" fmla="*/ 6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69 w 975"/>
                <a:gd name="T1" fmla="*/ 48 h 101"/>
                <a:gd name="T2" fmla="*/ 969 w 975"/>
                <a:gd name="T3" fmla="*/ 0 h 101"/>
                <a:gd name="T4" fmla="*/ 0 w 975"/>
                <a:gd name="T5" fmla="*/ 24 h 101"/>
                <a:gd name="T6" fmla="*/ 0 w 975"/>
                <a:gd name="T7" fmla="*/ 101 h 101"/>
                <a:gd name="T8" fmla="*/ 969 w 975"/>
                <a:gd name="T9" fmla="*/ 48 h 101"/>
                <a:gd name="T10" fmla="*/ 96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4" name="Freeform 9"/>
            <p:cNvSpPr>
              <a:spLocks/>
            </p:cNvSpPr>
            <p:nvPr/>
          </p:nvSpPr>
          <p:spPr bwMode="hidden">
            <a:xfrm>
              <a:off x="3619" y="3815"/>
              <a:ext cx="2139" cy="198"/>
            </a:xfrm>
            <a:custGeom>
              <a:avLst/>
              <a:gdLst>
                <a:gd name="T0" fmla="*/ 2129 w 2141"/>
                <a:gd name="T1" fmla="*/ 0 h 198"/>
                <a:gd name="T2" fmla="*/ 0 w 2141"/>
                <a:gd name="T3" fmla="*/ 156 h 198"/>
                <a:gd name="T4" fmla="*/ 0 w 2141"/>
                <a:gd name="T5" fmla="*/ 198 h 198"/>
                <a:gd name="T6" fmla="*/ 2129 w 2141"/>
                <a:gd name="T7" fmla="*/ 0 h 198"/>
                <a:gd name="T8" fmla="*/ 21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64 w 2517"/>
                <a:gd name="T1" fmla="*/ 276 h 276"/>
                <a:gd name="T2" fmla="*/ 2499 w 2517"/>
                <a:gd name="T3" fmla="*/ 204 h 276"/>
                <a:gd name="T4" fmla="*/ 2242 w 2517"/>
                <a:gd name="T5" fmla="*/ 0 h 276"/>
                <a:gd name="T6" fmla="*/ 0 w 2517"/>
                <a:gd name="T7" fmla="*/ 276 h 276"/>
                <a:gd name="T8" fmla="*/ 2164 w 2517"/>
                <a:gd name="T9" fmla="*/ 276 h 276"/>
                <a:gd name="T10" fmla="*/ 2164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3 w 729"/>
                <a:gd name="T1" fmla="*/ 240 h 240"/>
                <a:gd name="T2" fmla="*/ 0 w 729"/>
                <a:gd name="T3" fmla="*/ 0 h 240"/>
                <a:gd name="T4" fmla="*/ 0 w 729"/>
                <a:gd name="T5" fmla="*/ 6 h 240"/>
                <a:gd name="T6" fmla="*/ 723 w 729"/>
                <a:gd name="T7" fmla="*/ 240 h 240"/>
                <a:gd name="T8" fmla="*/ 72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3 w 729"/>
                <a:gd name="T1" fmla="*/ 318 h 318"/>
                <a:gd name="T2" fmla="*/ 723 w 729"/>
                <a:gd name="T3" fmla="*/ 312 h 318"/>
                <a:gd name="T4" fmla="*/ 0 w 729"/>
                <a:gd name="T5" fmla="*/ 0 h 318"/>
                <a:gd name="T6" fmla="*/ 0 w 729"/>
                <a:gd name="T7" fmla="*/ 54 h 318"/>
                <a:gd name="T8" fmla="*/ 723 w 729"/>
                <a:gd name="T9" fmla="*/ 318 h 318"/>
                <a:gd name="T10" fmla="*/ 72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2400">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7CB8B2D3-2E59-BA46-B75E-7208293D363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89" r:id="rId1"/>
    <p:sldLayoutId id="2147484790" r:id="rId2"/>
    <p:sldLayoutId id="2147484791"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55E578B7-05F9-044C-86BE-803EA995C7E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2" r:id="rId1"/>
    <p:sldLayoutId id="2147484793" r:id="rId2"/>
    <p:sldLayoutId id="2147484794" r:id="rId3"/>
    <p:sldLayoutId id="2147484795" r:id="rId4"/>
    <p:sldLayoutId id="2147484796" r:id="rId5"/>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22"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solidFill>
                  <a:srgbClr val="FFFFFF"/>
                </a:solidFill>
                <a:latin typeface="Tahoma" pitchFamily="22" charset="-52"/>
                <a:ea typeface="+mn-ea"/>
                <a:cs typeface="+mn-cs"/>
              </a:endParaRPr>
            </a:p>
          </p:txBody>
        </p:sp>
        <p:sp>
          <p:nvSpPr>
            <p:cNvPr id="3072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pPr>
              <a:defRPr/>
            </a:pPr>
            <a:fld id="{A38907F1-1701-4445-80A5-6619B83BD33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77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7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A6EF6039-9C23-484E-9F09-4BE2277CBC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20" Type="http://schemas.openxmlformats.org/officeDocument/2006/relationships/image" Target="../media/image30.jpeg"/><Relationship Id="rId21" Type="http://schemas.openxmlformats.org/officeDocument/2006/relationships/image" Target="../media/image31.jpeg"/><Relationship Id="rId22" Type="http://schemas.openxmlformats.org/officeDocument/2006/relationships/image" Target="../media/image32.jpeg"/><Relationship Id="rId23" Type="http://schemas.openxmlformats.org/officeDocument/2006/relationships/image" Target="../media/image33.jpeg"/><Relationship Id="rId24" Type="http://schemas.openxmlformats.org/officeDocument/2006/relationships/image" Target="../media/image34.jpeg"/><Relationship Id="rId25" Type="http://schemas.openxmlformats.org/officeDocument/2006/relationships/image" Target="../media/image35.jpeg"/><Relationship Id="rId26" Type="http://schemas.openxmlformats.org/officeDocument/2006/relationships/image" Target="../media/image36.jpeg"/><Relationship Id="rId27" Type="http://schemas.openxmlformats.org/officeDocument/2006/relationships/image" Target="../media/image37.jpeg"/><Relationship Id="rId28" Type="http://schemas.openxmlformats.org/officeDocument/2006/relationships/image" Target="../media/image38.jpeg"/><Relationship Id="rId29" Type="http://schemas.openxmlformats.org/officeDocument/2006/relationships/image" Target="../media/image39.jpeg"/><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30" Type="http://schemas.openxmlformats.org/officeDocument/2006/relationships/image" Target="../media/image40.jpeg"/><Relationship Id="rId31" Type="http://schemas.openxmlformats.org/officeDocument/2006/relationships/image" Target="../media/image41.jpeg"/><Relationship Id="rId32" Type="http://schemas.openxmlformats.org/officeDocument/2006/relationships/image" Target="../media/image42.jpeg"/><Relationship Id="rId9" Type="http://schemas.openxmlformats.org/officeDocument/2006/relationships/image" Target="../media/image19.jpeg"/><Relationship Id="rId6" Type="http://schemas.openxmlformats.org/officeDocument/2006/relationships/image" Target="../media/image16.jpeg"/><Relationship Id="rId7" Type="http://schemas.openxmlformats.org/officeDocument/2006/relationships/image" Target="../media/image17.jpeg"/><Relationship Id="rId8" Type="http://schemas.openxmlformats.org/officeDocument/2006/relationships/image" Target="../media/image18.jpeg"/><Relationship Id="rId33" Type="http://schemas.openxmlformats.org/officeDocument/2006/relationships/image" Target="../media/image43.jpeg"/><Relationship Id="rId34" Type="http://schemas.openxmlformats.org/officeDocument/2006/relationships/image" Target="../media/image44.jpeg"/><Relationship Id="rId10" Type="http://schemas.openxmlformats.org/officeDocument/2006/relationships/image" Target="../media/image20.jpeg"/><Relationship Id="rId11" Type="http://schemas.openxmlformats.org/officeDocument/2006/relationships/image" Target="../media/image21.jpeg"/><Relationship Id="rId12" Type="http://schemas.openxmlformats.org/officeDocument/2006/relationships/image" Target="../media/image22.jpeg"/><Relationship Id="rId13" Type="http://schemas.openxmlformats.org/officeDocument/2006/relationships/image" Target="../media/image23.jpeg"/><Relationship Id="rId14" Type="http://schemas.openxmlformats.org/officeDocument/2006/relationships/image" Target="../media/image24.jpeg"/><Relationship Id="rId15" Type="http://schemas.openxmlformats.org/officeDocument/2006/relationships/image" Target="../media/image25.jpeg"/><Relationship Id="rId16" Type="http://schemas.openxmlformats.org/officeDocument/2006/relationships/image" Target="../media/image26.jpeg"/><Relationship Id="rId17" Type="http://schemas.openxmlformats.org/officeDocument/2006/relationships/image" Target="../media/image27.jpeg"/><Relationship Id="rId18" Type="http://schemas.openxmlformats.org/officeDocument/2006/relationships/image" Target="../media/image28.jpeg"/><Relationship Id="rId19" Type="http://schemas.openxmlformats.org/officeDocument/2006/relationships/image" Target="../media/image29.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9.xml"/><Relationship Id="rId3" Type="http://schemas.openxmlformats.org/officeDocument/2006/relationships/image" Target="../media/image13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0.xml"/><Relationship Id="rId3" Type="http://schemas.openxmlformats.org/officeDocument/2006/relationships/image" Target="../media/image13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1.xml"/><Relationship Id="rId3" Type="http://schemas.openxmlformats.org/officeDocument/2006/relationships/image" Target="../media/image134.jpeg"/></Relationships>
</file>

<file path=ppt/slides/_rels/slide103.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jpeg"/><Relationship Id="rId1" Type="http://schemas.openxmlformats.org/officeDocument/2006/relationships/slideLayout" Target="../slideLayouts/slideLayout25.xml"/><Relationship Id="rId2" Type="http://schemas.openxmlformats.org/officeDocument/2006/relationships/notesSlide" Target="../notesSlides/notesSlide10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1" Type="http://schemas.openxmlformats.org/officeDocument/2006/relationships/slideLayout" Target="../slideLayouts/slideLayout47.xml"/><Relationship Id="rId2" Type="http://schemas.openxmlformats.org/officeDocument/2006/relationships/notesSlide" Target="../notesSlides/notesSlide10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4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4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8.xml"/><Relationship Id="rId3" Type="http://schemas.openxmlformats.org/officeDocument/2006/relationships/image" Target="../media/image5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9.xml"/><Relationship Id="rId3" Type="http://schemas.openxmlformats.org/officeDocument/2006/relationships/image" Target="../media/image5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1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5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5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5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 Id="rId3" Type="http://schemas.openxmlformats.org/officeDocument/2006/relationships/image" Target="../media/image5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5.xml"/><Relationship Id="rId3" Type="http://schemas.openxmlformats.org/officeDocument/2006/relationships/image" Target="../media/image5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 Id="rId3" Type="http://schemas.openxmlformats.org/officeDocument/2006/relationships/image" Target="../media/image6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6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2.jpeg"/><Relationship Id="rId3"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9.xml"/><Relationship Id="rId3" Type="http://schemas.openxmlformats.org/officeDocument/2006/relationships/image" Target="../media/image5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6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1.xml"/><Relationship Id="rId3" Type="http://schemas.openxmlformats.org/officeDocument/2006/relationships/image" Target="../media/image5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6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5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4.xml"/><Relationship Id="rId3" Type="http://schemas.openxmlformats.org/officeDocument/2006/relationships/image" Target="../media/image6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5.xml"/><Relationship Id="rId3" Type="http://schemas.openxmlformats.org/officeDocument/2006/relationships/image" Target="../media/image57.jpeg"/></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1" Type="http://schemas.openxmlformats.org/officeDocument/2006/relationships/slideLayout" Target="../slideLayouts/slideLayout21.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6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70.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39.xml"/><Relationship Id="rId3" Type="http://schemas.openxmlformats.org/officeDocument/2006/relationships/image" Target="../media/image7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0.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1.xml"/><Relationship Id="rId3" Type="http://schemas.openxmlformats.org/officeDocument/2006/relationships/image" Target="../media/image7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2.xml"/><Relationship Id="rId3" Type="http://schemas.openxmlformats.org/officeDocument/2006/relationships/image" Target="../media/image7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3.xml"/><Relationship Id="rId3"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4.xml"/><Relationship Id="rId3" Type="http://schemas.openxmlformats.org/officeDocument/2006/relationships/image" Target="../media/image7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5.xml"/><Relationship Id="rId3" Type="http://schemas.openxmlformats.org/officeDocument/2006/relationships/image" Target="../media/image7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6.xml"/><Relationship Id="rId3" Type="http://schemas.openxmlformats.org/officeDocument/2006/relationships/image" Target="../media/image77.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7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 Id="rId3" Type="http://schemas.openxmlformats.org/officeDocument/2006/relationships/image" Target="../media/image7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 Id="rId3" Type="http://schemas.openxmlformats.org/officeDocument/2006/relationships/image" Target="../media/image8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8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1.xml"/><Relationship Id="rId3" Type="http://schemas.openxmlformats.org/officeDocument/2006/relationships/image" Target="../media/image8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2.xml"/><Relationship Id="rId3" Type="http://schemas.openxmlformats.org/officeDocument/2006/relationships/image" Target="../media/image83.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18.xml"/><Relationship Id="rId2"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8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8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8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7.xml"/><Relationship Id="rId3" Type="http://schemas.openxmlformats.org/officeDocument/2006/relationships/image" Target="../media/image89.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8.xml"/><Relationship Id="rId3" Type="http://schemas.openxmlformats.org/officeDocument/2006/relationships/image" Target="../media/image9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9.xml"/><Relationship Id="rId3"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1" Type="http://schemas.openxmlformats.org/officeDocument/2006/relationships/slideLayout" Target="../slideLayouts/slideLayout22.xml"/><Relationship Id="rId2" Type="http://schemas.openxmlformats.org/officeDocument/2006/relationships/notesSlide" Target="../notesSlides/notesSlide6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1.xml"/><Relationship Id="rId3" Type="http://schemas.openxmlformats.org/officeDocument/2006/relationships/image" Target="../media/image95.jpe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1" Type="http://schemas.openxmlformats.org/officeDocument/2006/relationships/slideLayout" Target="../slideLayouts/slideLayout21.xml"/><Relationship Id="rId2" Type="http://schemas.openxmlformats.org/officeDocument/2006/relationships/notesSlide" Target="../notesSlides/notesSlide6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3.xml"/><Relationship Id="rId3" Type="http://schemas.openxmlformats.org/officeDocument/2006/relationships/image" Target="../media/image98.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4.xml"/><Relationship Id="rId3"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0.jpeg"/><Relationship Id="rId5" Type="http://schemas.openxmlformats.org/officeDocument/2006/relationships/image" Target="../media/image101.jpeg"/><Relationship Id="rId1" Type="http://schemas.openxmlformats.org/officeDocument/2006/relationships/slideLayout" Target="../slideLayouts/slideLayout18.xml"/><Relationship Id="rId2" Type="http://schemas.openxmlformats.org/officeDocument/2006/relationships/notesSlide" Target="../notesSlides/notesSlide65.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2.jpeg"/><Relationship Id="rId1" Type="http://schemas.openxmlformats.org/officeDocument/2006/relationships/slideLayout" Target="../slideLayouts/slideLayout18.xml"/><Relationship Id="rId2" Type="http://schemas.openxmlformats.org/officeDocument/2006/relationships/notesSlide" Target="../notesSlides/notesSlide66.xml"/></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03.png"/><Relationship Id="rId1" Type="http://schemas.openxmlformats.org/officeDocument/2006/relationships/slideLayout" Target="../slideLayouts/slideLayout18.xml"/><Relationship Id="rId2" Type="http://schemas.openxmlformats.org/officeDocument/2006/relationships/notesSlide" Target="../notesSlides/notesSlide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8.xml"/><Relationship Id="rId3" Type="http://schemas.openxmlformats.org/officeDocument/2006/relationships/image" Target="../media/image104.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0.xml"/><Relationship Id="rId3" Type="http://schemas.openxmlformats.org/officeDocument/2006/relationships/image" Target="../media/image105.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1.xml"/><Relationship Id="rId3" Type="http://schemas.openxmlformats.org/officeDocument/2006/relationships/image" Target="../media/image106.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2.xml"/><Relationship Id="rId3" Type="http://schemas.openxmlformats.org/officeDocument/2006/relationships/image" Target="../media/image107.jpeg"/></Relationships>
</file>

<file path=ppt/slides/_rels/slide74.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4" Type="http://schemas.openxmlformats.org/officeDocument/2006/relationships/image" Target="../media/image108.jpeg"/><Relationship Id="rId1" Type="http://schemas.openxmlformats.org/officeDocument/2006/relationships/slideLayout" Target="../slideLayouts/slideLayout18.xml"/><Relationship Id="rId2" Type="http://schemas.openxmlformats.org/officeDocument/2006/relationships/notesSlide" Target="../notesSlides/notesSlide7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109.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5.xml"/><Relationship Id="rId3" Type="http://schemas.openxmlformats.org/officeDocument/2006/relationships/image" Target="../media/image110.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111.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73.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7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79.xml"/><Relationship Id="rId3" Type="http://schemas.openxmlformats.org/officeDocument/2006/relationships/image" Target="../media/image112.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0.xml"/><Relationship Id="rId3" Type="http://schemas.openxmlformats.org/officeDocument/2006/relationships/image" Target="../media/image113.jpe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4.jpeg"/><Relationship Id="rId1" Type="http://schemas.openxmlformats.org/officeDocument/2006/relationships/slideLayout" Target="../slideLayouts/slideLayout18.xml"/><Relationship Id="rId2" Type="http://schemas.openxmlformats.org/officeDocument/2006/relationships/notesSlide" Target="../notesSlides/notesSlide81.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5.jpeg"/><Relationship Id="rId1" Type="http://schemas.openxmlformats.org/officeDocument/2006/relationships/slideLayout" Target="../slideLayouts/slideLayout18.xml"/><Relationship Id="rId2" Type="http://schemas.openxmlformats.org/officeDocument/2006/relationships/notesSlide" Target="../notesSlides/notesSlide82.xml"/></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6.jpeg"/><Relationship Id="rId1" Type="http://schemas.openxmlformats.org/officeDocument/2006/relationships/slideLayout" Target="../slideLayouts/slideLayout18.xml"/><Relationship Id="rId2" Type="http://schemas.openxmlformats.org/officeDocument/2006/relationships/notesSlide" Target="../notesSlides/notesSlide83.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17.jpeg"/><Relationship Id="rId1" Type="http://schemas.openxmlformats.org/officeDocument/2006/relationships/slideLayout" Target="../slideLayouts/slideLayout18.xml"/><Relationship Id="rId2" Type="http://schemas.openxmlformats.org/officeDocument/2006/relationships/notesSlide" Target="../notesSlides/notesSlide8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5.xml"/><Relationship Id="rId3" Type="http://schemas.openxmlformats.org/officeDocument/2006/relationships/image" Target="../media/image118.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6.xml"/><Relationship Id="rId3" Type="http://schemas.openxmlformats.org/officeDocument/2006/relationships/image" Target="../media/image119.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7.xml"/><Relationship Id="rId3" Type="http://schemas.openxmlformats.org/officeDocument/2006/relationships/image" Target="../media/image120.jpeg"/></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4" Type="http://schemas.openxmlformats.org/officeDocument/2006/relationships/image" Target="../media/image122.emf"/><Relationship Id="rId1" Type="http://schemas.openxmlformats.org/officeDocument/2006/relationships/slideLayout" Target="../slideLayouts/slideLayout25.xml"/><Relationship Id="rId2" Type="http://schemas.openxmlformats.org/officeDocument/2006/relationships/notesSlide" Target="../notesSlides/notesSlide8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2.e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9.xml"/><Relationship Id="rId3" Type="http://schemas.openxmlformats.org/officeDocument/2006/relationships/image" Target="../media/image12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0.xml"/><Relationship Id="rId3" Type="http://schemas.openxmlformats.org/officeDocument/2006/relationships/image" Target="../media/image124.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1.xml"/><Relationship Id="rId3" Type="http://schemas.openxmlformats.org/officeDocument/2006/relationships/image" Target="../media/image125.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2.xml"/><Relationship Id="rId3" Type="http://schemas.openxmlformats.org/officeDocument/2006/relationships/image" Target="../media/image126.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3.xml"/><Relationship Id="rId3" Type="http://schemas.openxmlformats.org/officeDocument/2006/relationships/image" Target="../media/image127.jpeg"/></Relationships>
</file>

<file path=ppt/slides/_rels/slide95.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4" Type="http://schemas.openxmlformats.org/officeDocument/2006/relationships/image" Target="../media/image128.jpeg"/><Relationship Id="rId1" Type="http://schemas.openxmlformats.org/officeDocument/2006/relationships/slideLayout" Target="../slideLayouts/slideLayout18.xml"/><Relationship Id="rId2" Type="http://schemas.openxmlformats.org/officeDocument/2006/relationships/notesSlide" Target="../notesSlides/notesSlide9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5.xml"/><Relationship Id="rId3" Type="http://schemas.openxmlformats.org/officeDocument/2006/relationships/image" Target="../media/image129.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6.xml"/><Relationship Id="rId3" Type="http://schemas.openxmlformats.org/officeDocument/2006/relationships/image" Target="../media/image129.jpe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7.xml"/><Relationship Id="rId3" Type="http://schemas.openxmlformats.org/officeDocument/2006/relationships/image" Target="../media/image130.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98.xml"/><Relationship Id="rId3" Type="http://schemas.openxmlformats.org/officeDocument/2006/relationships/image" Target="../media/image1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wate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p:spPr>
      </p:pic>
      <p:sp>
        <p:nvSpPr>
          <p:cNvPr id="72706" name="Rectangle 3"/>
          <p:cNvSpPr>
            <a:spLocks noGrp="1" noChangeArrowheads="1"/>
          </p:cNvSpPr>
          <p:nvPr>
            <p:ph type="title"/>
          </p:nvPr>
        </p:nvSpPr>
        <p:spPr>
          <a:xfrm>
            <a:off x="304800" y="274638"/>
            <a:ext cx="8458200" cy="923330"/>
          </a:xfrm>
          <a:solidFill>
            <a:schemeClr val="tx1"/>
          </a:solidFill>
        </p:spPr>
        <p:txBody>
          <a:bodyPr anchor="t">
            <a:spAutoFit/>
          </a:bodyPr>
          <a:lstStyle/>
          <a:p>
            <a:pPr eaLnBrk="1" hangingPunct="1">
              <a:spcBef>
                <a:spcPct val="50000"/>
              </a:spcBef>
            </a:pPr>
            <a:r>
              <a:rPr lang="si-LK" sz="5400" dirty="0">
                <a:solidFill>
                  <a:schemeClr val="bg1"/>
                </a:solidFill>
                <a:latin typeface="Iskoola Pota "/>
              </a:rPr>
              <a:t>ඇයි තෙමෙන්නේ </a:t>
            </a:r>
            <a:endParaRPr lang="en-US" sz="3200" dirty="0">
              <a:solidFill>
                <a:schemeClr val="bg1"/>
              </a:solidFill>
              <a:latin typeface="Iskoola Pota "/>
              <a:ea typeface="ＭＳ Ｐゴシック" charset="0"/>
              <a:cs typeface="ＭＳ Ｐゴシック" charset="0"/>
            </a:endParaRPr>
          </a:p>
        </p:txBody>
      </p:sp>
      <p:sp>
        <p:nvSpPr>
          <p:cNvPr id="72707" name="Rectangle 3"/>
          <p:cNvSpPr txBox="1">
            <a:spLocks noChangeArrowheads="1"/>
          </p:cNvSpPr>
          <p:nvPr/>
        </p:nvSpPr>
        <p:spPr bwMode="auto">
          <a:xfrm>
            <a:off x="381000" y="4343400"/>
            <a:ext cx="8458200" cy="92333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5400" b="1" dirty="0">
                <a:solidFill>
                  <a:schemeClr val="bg1"/>
                </a:solidFill>
                <a:latin typeface="Iskoola Pota "/>
              </a:rPr>
              <a:t>බවුතිස්ම පසුබි</a:t>
            </a:r>
            <a:r>
              <a:rPr lang="si-LK" sz="5400" b="1" dirty="0" smtClean="0">
                <a:solidFill>
                  <a:schemeClr val="bg1"/>
                </a:solidFill>
                <a:latin typeface="Iskoola Pota "/>
              </a:rPr>
              <a:t>ම</a:t>
            </a:r>
            <a:endParaRPr lang="en-US" b="1" dirty="0">
              <a:solidFill>
                <a:schemeClr val="bg1"/>
              </a:solidFill>
              <a:latin typeface="Iskoola Pota "/>
            </a:endParaRPr>
          </a:p>
        </p:txBody>
      </p:sp>
      <p:sp>
        <p:nvSpPr>
          <p:cNvPr id="7" name="Rectangle 6"/>
          <p:cNvSpPr>
            <a:spLocks noChangeArrowheads="1"/>
          </p:cNvSpPr>
          <p:nvPr/>
        </p:nvSpPr>
        <p:spPr bwMode="auto">
          <a:xfrm>
            <a:off x="0" y="6096000"/>
            <a:ext cx="9144000" cy="773135"/>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ආචාර්ය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රික් ග්‍රිෆිත්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සිංගප්පූරු</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බයිබල්</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විදුහල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en-US" sz="18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BibleStudyDownloads.org</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1138" name="Rectangle 42"/>
          <p:cNvSpPr>
            <a:spLocks noGrp="1" noChangeArrowheads="1"/>
          </p:cNvSpPr>
          <p:nvPr>
            <p:ph type="title"/>
          </p:nvPr>
        </p:nvSpPr>
        <p:spPr/>
        <p:txBody>
          <a:bodyPr/>
          <a:lstStyle/>
          <a:p>
            <a:pPr eaLnBrk="1" hangingPunct="1"/>
            <a:r>
              <a:rPr lang="en-US">
                <a:latin typeface="Arial Black" charset="0"/>
                <a:ea typeface="ＭＳ Ｐゴシック" charset="0"/>
                <a:cs typeface="ＭＳ Ｐゴシック" charset="0"/>
              </a:rPr>
              <a:t>SBC Faculty Members</a:t>
            </a:r>
          </a:p>
        </p:txBody>
      </p:sp>
      <p:pic>
        <p:nvPicPr>
          <p:cNvPr id="444424" name="Picture 8" descr="Cindy Wu (colo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p:cNvPicPr>
            <a:picLocks noChangeAspect="1" noChangeArrowheads="1"/>
          </p:cNvPicPr>
          <p:nvPr/>
        </p:nvPicPr>
        <p:blipFill>
          <a:blip r:embed="rId13" cstate="screen">
            <a:extLst>
              <a:ext uri="{28A0092B-C50C-407E-A947-70E740481C1C}">
                <a14:useLocalDpi xmlns:a14="http://schemas.microsoft.com/office/drawing/2010/main"/>
              </a:ext>
            </a:extLst>
          </a:blip>
          <a:srcRect l="-131" t="-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p:cNvPicPr>
            <a:picLocks noChangeAspect="1" noChangeArrowheads="1"/>
          </p:cNvPicPr>
          <p:nvPr/>
        </p:nvPicPr>
        <p:blipFill>
          <a:blip r:embed="rId19" cstate="screen">
            <a:extLst>
              <a:ext uri="{28A0092B-C50C-407E-A947-70E740481C1C}">
                <a14:useLocalDpi xmlns:a14="http://schemas.microsoft.com/office/drawing/2010/main"/>
              </a:ext>
            </a:extLst>
          </a:blip>
          <a:srcRect l="-111"/>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Anglican</a:t>
            </a:r>
          </a:p>
        </p:txBody>
      </p:sp>
      <p:pic>
        <p:nvPicPr>
          <p:cNvPr id="444438" name="Picture 22" descr="myrleene grace yap"/>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p:cNvPicPr>
            <a:picLocks noChangeAspect="1" noChangeArrowheads="1"/>
          </p:cNvPicPr>
          <p:nvPr/>
        </p:nvPicPr>
        <p:blipFill>
          <a:blip r:embed="rId26" cstate="screen">
            <a:extLst>
              <a:ext uri="{28A0092B-C50C-407E-A947-70E740481C1C}">
                <a14:useLocalDpi xmlns:a14="http://schemas.microsoft.com/office/drawing/2010/main"/>
              </a:ext>
            </a:extLst>
          </a:blip>
          <a:srcRect t="-196"/>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Baptist</a:t>
            </a:r>
          </a:p>
        </p:txBody>
      </p:sp>
      <p:pic>
        <p:nvPicPr>
          <p:cNvPr id="444429" name="Picture 13" descr="Florence Tan (colou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ea typeface="Arial Black"/>
                <a:cs typeface="Arial Black"/>
              </a:rPr>
              <a:t>Independent</a:t>
            </a:r>
          </a:p>
        </p:txBody>
      </p:sp>
      <p:pic>
        <p:nvPicPr>
          <p:cNvPr id="444427" name="Picture 11" descr="David Lang (colou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ea typeface="Arial Black"/>
                <a:cs typeface="Arial Black"/>
              </a:rPr>
              <a:t>Methodist</a:t>
            </a:r>
          </a:p>
        </p:txBody>
      </p:sp>
      <p:pic>
        <p:nvPicPr>
          <p:cNvPr id="444435" name="Picture 19" descr="Lee Chong Min (colour)"/>
          <p:cNvPicPr>
            <a:picLocks noChangeAspect="1" noChangeArrowheads="1"/>
          </p:cNvPicPr>
          <p:nvPr/>
        </p:nvPicPr>
        <p:blipFill>
          <a:blip r:embed="rId30" cstate="screen">
            <a:extLst>
              <a:ext uri="{28A0092B-C50C-407E-A947-70E740481C1C}">
                <a14:useLocalDpi xmlns:a14="http://schemas.microsoft.com/office/drawing/2010/main"/>
              </a:ext>
            </a:extLst>
          </a:blip>
          <a:srcRect t="-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Presbyterian</a:t>
            </a:r>
          </a:p>
        </p:txBody>
      </p:sp>
      <p:sp>
        <p:nvSpPr>
          <p:cNvPr id="444449" name="WordArt 33"/>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dirty="0">
                <a:ln w="9525">
                  <a:solidFill>
                    <a:srgbClr val="000000"/>
                  </a:solidFill>
                  <a:round/>
                  <a:headEnd/>
                  <a:tailEnd/>
                </a:ln>
                <a:solidFill>
                  <a:srgbClr val="FFFFFF"/>
                </a:solidFill>
                <a:latin typeface="Arial Black"/>
                <a:ea typeface="Arial Black"/>
                <a:cs typeface="Arial Black"/>
              </a:rPr>
              <a:t>Lutheran</a:t>
            </a:r>
          </a:p>
        </p:txBody>
      </p:sp>
      <p:pic>
        <p:nvPicPr>
          <p:cNvPr id="444425" name="Picture 9" descr="clive chin"/>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1174" name="Picture 42" descr="Violet James (colour).jpg"/>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Brethren</a:t>
            </a:r>
          </a:p>
        </p:txBody>
      </p:sp>
      <p:sp>
        <p:nvSpPr>
          <p:cNvPr id="444453" name="WordArt 37"/>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a:ea typeface="Arial Black"/>
                <a:cs typeface="Arial Black"/>
              </a:rPr>
              <a:t>Bible-Presbyterian</a:t>
            </a:r>
          </a:p>
        </p:txBody>
      </p:sp>
      <p:sp>
        <p:nvSpPr>
          <p:cNvPr id="444457" name="Oval 41"/>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FFFFFF"/>
              </a:solidFill>
              <a:latin typeface="Arial" charset="0"/>
            </a:endParaRPr>
          </a:p>
        </p:txBody>
      </p:sp>
      <p:sp>
        <p:nvSpPr>
          <p:cNvPr id="3" name="TextBox 2"/>
          <p:cNvSpPr txBox="1"/>
          <p:nvPr/>
        </p:nvSpPr>
        <p:spPr>
          <a:xfrm rot="21016991">
            <a:off x="1538288" y="1321861"/>
            <a:ext cx="3457575" cy="1323439"/>
          </a:xfrm>
          <a:prstGeom prst="rect">
            <a:avLst/>
          </a:prstGeom>
          <a:solidFill>
            <a:schemeClr val="accent1"/>
          </a:solidFill>
        </p:spPr>
        <p:txBody>
          <a:bodyPr>
            <a:spAutoFit/>
          </a:bodyPr>
          <a:lstStyle/>
          <a:p>
            <a:pPr algn="ctr">
              <a:defRPr/>
            </a:pPr>
            <a:r>
              <a:rPr lang="si-LK" sz="4000" dirty="0" smtClean="0">
                <a:effectLst>
                  <a:outerShdw blurRad="38100" dist="38100" dir="2700000" algn="tl">
                    <a:srgbClr val="000000">
                      <a:alpha val="43137"/>
                    </a:srgbClr>
                  </a:outerShdw>
                </a:effectLst>
              </a:rPr>
              <a:t>ළදරුවන් ඉසිම මගින් </a:t>
            </a:r>
            <a:endParaRPr lang="en-US" sz="4000" dirty="0">
              <a:effectLst>
                <a:outerShdw blurRad="38100" dist="38100" dir="2700000" algn="tl">
                  <a:srgbClr val="000000">
                    <a:alpha val="43137"/>
                  </a:srgbClr>
                </a:outerShdw>
              </a:effectLst>
            </a:endParaRPr>
          </a:p>
        </p:txBody>
      </p:sp>
      <p:sp>
        <p:nvSpPr>
          <p:cNvPr id="46" name="TextBox 45"/>
          <p:cNvSpPr txBox="1"/>
          <p:nvPr/>
        </p:nvSpPr>
        <p:spPr>
          <a:xfrm rot="21016991">
            <a:off x="5414963" y="2607935"/>
            <a:ext cx="3455987" cy="1938992"/>
          </a:xfrm>
          <a:prstGeom prst="rect">
            <a:avLst/>
          </a:prstGeom>
          <a:solidFill>
            <a:schemeClr val="accent1"/>
          </a:solidFill>
        </p:spPr>
        <p:txBody>
          <a:bodyPr>
            <a:spAutoFit/>
          </a:bodyPr>
          <a:lstStyle/>
          <a:p>
            <a:pPr algn="ctr">
              <a:defRPr/>
            </a:pPr>
            <a:r>
              <a:rPr lang="si-LK" sz="4000" dirty="0"/>
              <a:t>ඇදහිලිවන්තයාගේ ගිල්වීම</a:t>
            </a:r>
            <a:endParaRPr lang="en-US" sz="4000" dirty="0">
              <a:effectLst>
                <a:outerShdw blurRad="38100" dist="38100" dir="2700000" algn="tl">
                  <a:srgbClr val="000000">
                    <a:alpha val="43137"/>
                  </a:srgbClr>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grpId="0"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grpId="0"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grpId="0"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grpId="0"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grpId="0"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grpId="0"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grpId="0"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grpId="0"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0" grpId="0" animBg="1"/>
      <p:bldP spid="444451" grpId="0" animBg="1"/>
      <p:bldP spid="444455" grpId="0" animBg="1"/>
      <p:bldP spid="444454" grpId="0" animBg="1"/>
      <p:bldP spid="444452" grpId="0" animBg="1"/>
      <p:bldP spid="444449" grpId="0" animBg="1"/>
      <p:bldP spid="444456" grpId="0" animBg="1"/>
      <p:bldP spid="444453" grpId="0" animBg="1"/>
      <p:bldP spid="444457" grpId="0" animBg="1"/>
      <p:bldP spid="3" grpId="0" animBg="1"/>
      <p:bldP spid="4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0" y="3962400"/>
            <a:ext cx="9144000" cy="2667000"/>
          </a:xfrm>
        </p:spPr>
        <p:txBody>
          <a:bodyPr/>
          <a:lstStyle/>
          <a:p>
            <a:pPr eaLnBrk="1" hangingPunct="1"/>
            <a:r>
              <a:rPr lang="si-LK" sz="4800" dirty="0" smtClean="0">
                <a:solidFill>
                  <a:srgbClr val="FAFF50"/>
                </a:solidFill>
                <a:latin typeface="Arial Black" charset="0"/>
                <a:ea typeface="ＭＳ Ｐゴシック" charset="0"/>
                <a:cs typeface="ＭＳ Ｐゴシック" charset="0"/>
              </a:rPr>
              <a:t>බව</a:t>
            </a:r>
            <a:r>
              <a:rPr lang="si-LK" sz="4800" dirty="0">
                <a:solidFill>
                  <a:srgbClr val="FAFF50"/>
                </a:solidFill>
                <a:latin typeface="Arial Black" charset="0"/>
                <a:ea typeface="ＭＳ Ｐゴシック" charset="0"/>
                <a:cs typeface="ＭＳ Ｐゴシック" charset="0"/>
              </a:rPr>
              <a:t>්තීස්මයෙන් ක්රිස්තුස්ගේ ආදර්ශය අනුගමනය කරන්නේ කවුද?</a:t>
            </a:r>
            <a:endParaRPr lang="en-US" sz="4000" dirty="0">
              <a:solidFill>
                <a:srgbClr val="FAFF50"/>
              </a:solidFill>
              <a:latin typeface="Arial Black" charset="0"/>
              <a:ea typeface="ＭＳ Ｐゴシック" charset="0"/>
              <a:cs typeface="ＭＳ Ｐゴシック" charset="0"/>
            </a:endParaRPr>
          </a:p>
        </p:txBody>
      </p:sp>
      <p:pic>
        <p:nvPicPr>
          <p:cNvPr id="274435" name="Picture 4" descr="bapti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2"/>
          <p:cNvSpPr>
            <a:spLocks noGrp="1" noChangeArrowheads="1"/>
          </p:cNvSpPr>
          <p:nvPr>
            <p:ph type="title"/>
          </p:nvPr>
        </p:nvSpPr>
        <p:spPr>
          <a:xfrm>
            <a:off x="457200" y="152400"/>
            <a:ext cx="8229600" cy="1143000"/>
          </a:xfrm>
        </p:spPr>
        <p:txBody>
          <a:bodyPr/>
          <a:lstStyle/>
          <a:p>
            <a:pPr eaLnBrk="1" hangingPunct="1"/>
            <a:r>
              <a:rPr lang="si-LK" sz="4000" dirty="0" smtClean="0">
                <a:latin typeface="Arial" charset="0"/>
                <a:ea typeface="ＭＳ Ｐゴシック" charset="0"/>
                <a:cs typeface="ＭＳ Ｐゴシック" charset="0"/>
              </a:rPr>
              <a:t>ස</a:t>
            </a:r>
            <a:r>
              <a:rPr lang="si-LK" sz="4000" dirty="0">
                <a:latin typeface="Arial" charset="0"/>
                <a:ea typeface="ＭＳ Ｐゴシック" charset="0"/>
                <a:cs typeface="ＭＳ Ｐゴシック" charset="0"/>
              </a:rPr>
              <a:t>ීමොන් පේතෘස් </a:t>
            </a:r>
            <a:r>
              <a:rPr lang="si-LK" sz="4000" dirty="0" smtClean="0">
                <a:latin typeface="Arial" charset="0"/>
                <a:ea typeface="ＭＳ Ｐゴシック" charset="0"/>
                <a:cs typeface="ＭＳ Ｐゴシック" charset="0"/>
              </a:rPr>
              <a:t>උනන</a:t>
            </a:r>
            <a:r>
              <a:rPr lang="si-LK" sz="4000" dirty="0">
                <a:latin typeface="Arial" charset="0"/>
                <a:ea typeface="ＭＳ Ｐゴシック" charset="0"/>
                <a:cs typeface="ＭＳ Ｐゴシック" charset="0"/>
              </a:rPr>
              <a:t>්දුව</a:t>
            </a:r>
            <a:endParaRPr lang="en-US" sz="4000" dirty="0">
              <a:latin typeface="Arial" charset="0"/>
              <a:ea typeface="ＭＳ Ｐゴシック" charset="0"/>
              <a:cs typeface="ＭＳ Ｐゴシック" charset="0"/>
            </a:endParaRPr>
          </a:p>
        </p:txBody>
      </p:sp>
      <p:pic>
        <p:nvPicPr>
          <p:cNvPr id="276482" name="Picture 3" descr="in waterfall"/>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29200" y="1219200"/>
            <a:ext cx="3657600" cy="5486400"/>
          </a:xfrm>
        </p:spPr>
      </p:pic>
      <p:sp>
        <p:nvSpPr>
          <p:cNvPr id="276483" name="Text Box 4"/>
          <p:cNvSpPr txBox="1">
            <a:spLocks noChangeArrowheads="1"/>
          </p:cNvSpPr>
          <p:nvPr/>
        </p:nvSpPr>
        <p:spPr bwMode="auto">
          <a:xfrm>
            <a:off x="152400" y="1828800"/>
            <a:ext cx="4876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altLang="ja-JP" sz="2800" b="1" dirty="0" smtClean="0">
                <a:solidFill>
                  <a:srgbClr val="000000"/>
                </a:solidFill>
                <a:latin typeface="Arial" charset="0"/>
              </a:rPr>
              <a:t>ජේසුස් වහන්සේ පිළිතුරු දෙමින්, ''මා ඔබ නොසේදුවොත් මා සමඟ සම්බන්ධකමක් ඔබට නැතැ''යි ඔහුට වදාළ සේක. එවිට සීමොන් පේදුරු, ''ස්වාමීනි, මාගේ පාද පමණක් නොව අත් ද හිස ද සේදුව මැනවැ''යි කී ය.</a:t>
            </a:r>
            <a:r>
              <a:rPr lang="en-US" sz="2800" b="1" dirty="0" smtClean="0">
                <a:solidFill>
                  <a:srgbClr val="000000"/>
                </a:solidFill>
                <a:latin typeface="Arial" charset="0"/>
              </a:rPr>
              <a:t>(</a:t>
            </a:r>
            <a:r>
              <a:rPr lang="si-LK" sz="2800" b="1" dirty="0">
                <a:solidFill>
                  <a:srgbClr val="000000"/>
                </a:solidFill>
                <a:latin typeface="Arial" charset="0"/>
              </a:rPr>
              <a:t>ජොහන්</a:t>
            </a:r>
            <a:r>
              <a:rPr lang="en-US" sz="2800" b="1" dirty="0" smtClean="0">
                <a:solidFill>
                  <a:srgbClr val="000000"/>
                </a:solidFill>
                <a:latin typeface="Arial" charset="0"/>
              </a:rPr>
              <a:t> 13:8b-9)</a:t>
            </a:r>
            <a:r>
              <a:rPr lang="en-US" sz="1800" b="1" dirty="0" smtClean="0">
                <a:solidFill>
                  <a:srgbClr val="000000"/>
                </a:solidFill>
                <a:latin typeface="Arial" charset="0"/>
              </a:rPr>
              <a:t> </a:t>
            </a:r>
            <a:endParaRPr lang="en-US" sz="1800" b="1" dirty="0">
              <a:solidFill>
                <a:srgbClr val="000000"/>
              </a:solidFill>
              <a:latin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381000"/>
            <a:ext cx="8229600" cy="1143000"/>
          </a:xfrm>
        </p:spPr>
        <p:txBody>
          <a:bodyPr/>
          <a:lstStyle/>
          <a:p>
            <a:pPr eaLnBrk="1" hangingPunct="1"/>
            <a:r>
              <a:rPr lang="si-LK" dirty="0" smtClean="0">
                <a:solidFill>
                  <a:schemeClr val="bg1"/>
                </a:solidFill>
                <a:latin typeface="Arial" charset="0"/>
                <a:ea typeface="ＭＳ Ｐゴシック" charset="0"/>
                <a:cs typeface="ＭＳ Ｐゴシック" charset="0"/>
              </a:rPr>
              <a:t>සම</a:t>
            </a:r>
            <a:r>
              <a:rPr lang="si-LK" dirty="0">
                <a:solidFill>
                  <a:schemeClr val="bg1"/>
                </a:solidFill>
                <a:latin typeface="Arial" charset="0"/>
                <a:ea typeface="ＭＳ Ｐゴシック" charset="0"/>
                <a:cs typeface="ＭＳ Ｐゴシック" charset="0"/>
              </a:rPr>
              <a:t>්පූර්ණ අත්දැකීම් අහිමි නොකරන්න!</a:t>
            </a:r>
            <a:endParaRPr lang="en-US" sz="4000" dirty="0">
              <a:solidFill>
                <a:schemeClr val="bg1"/>
              </a:solidFill>
              <a:latin typeface="Arial" charset="0"/>
              <a:ea typeface="ＭＳ Ｐゴシック" charset="0"/>
              <a:cs typeface="ＭＳ Ｐゴシック" charset="0"/>
            </a:endParaRPr>
          </a:p>
        </p:txBody>
      </p:sp>
      <p:pic>
        <p:nvPicPr>
          <p:cNvPr id="278531" name="Picture 3" descr="Siva Parvathi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828800"/>
            <a:ext cx="7772400" cy="4876800"/>
          </a:xfr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3200400" y="957263"/>
            <a:ext cx="5486400" cy="1023937"/>
          </a:xfrm>
        </p:spPr>
        <p:txBody>
          <a:bodyPr/>
          <a:lstStyle/>
          <a:p>
            <a:pPr eaLnBrk="1" hangingPunct="1">
              <a:defRPr/>
            </a:pPr>
            <a:r>
              <a:rPr lang="si-LK" sz="4000" b="1" dirty="0">
                <a:latin typeface="Tahoma" charset="0"/>
                <a:ea typeface="ＭＳ Ｐゴシック" charset="0"/>
                <a:cs typeface="ＭＳ Ｐゴシック" charset="0"/>
              </a:rPr>
              <a:t>බව්තිස්ම </a:t>
            </a:r>
            <a:r>
              <a:rPr lang="si-LK" sz="4000" b="1" dirty="0" smtClean="0">
                <a:latin typeface="Tahoma" charset="0"/>
                <a:ea typeface="ＭＳ Ｐゴシック" charset="0"/>
                <a:cs typeface="ＭＳ Ｐゴシック" charset="0"/>
              </a:rPr>
              <a:t>පිලිබද පරශ්න</a:t>
            </a:r>
            <a:r>
              <a:rPr lang="en-US" sz="4000" b="1" dirty="0" smtClean="0">
                <a:latin typeface="Tahoma" charset="0"/>
                <a:ea typeface="ＭＳ Ｐゴシック" charset="0"/>
                <a:cs typeface="ＭＳ Ｐゴシック" charset="0"/>
              </a:rPr>
              <a:t>?</a:t>
            </a:r>
            <a:endParaRPr lang="en-US" sz="4000" b="1" dirty="0">
              <a:latin typeface="Tahoma" charset="0"/>
              <a:ea typeface="ＭＳ Ｐゴシック" charset="0"/>
              <a:cs typeface="ＭＳ Ｐゴシック" charset="0"/>
            </a:endParaRPr>
          </a:p>
        </p:txBody>
      </p:sp>
      <p:sp>
        <p:nvSpPr>
          <p:cNvPr id="178179" name="Rectangle 3"/>
          <p:cNvSpPr>
            <a:spLocks noGrp="1" noChangeArrowheads="1"/>
          </p:cNvSpPr>
          <p:nvPr>
            <p:ph type="body" idx="1"/>
          </p:nvPr>
        </p:nvSpPr>
        <p:spPr>
          <a:xfrm>
            <a:off x="381000" y="2438400"/>
            <a:ext cx="8382000" cy="3670300"/>
          </a:xfrm>
        </p:spPr>
        <p:txBody>
          <a:bodyPr/>
          <a:lstStyle/>
          <a:p>
            <a:pPr eaLnBrk="1" hangingPunct="1">
              <a:defRPr/>
            </a:pPr>
            <a:r>
              <a:rPr lang="si-LK" sz="2400" b="1" dirty="0" smtClean="0">
                <a:latin typeface="Tahoma" charset="0"/>
                <a:ea typeface="ＭＳ Ｐゴシック" charset="0"/>
                <a:cs typeface="ＭＳ Ｐゴシック" charset="0"/>
              </a:rPr>
              <a:t>ස</a:t>
            </a:r>
            <a:r>
              <a:rPr lang="si-LK" sz="2400" b="1" dirty="0">
                <a:latin typeface="Tahoma" charset="0"/>
                <a:ea typeface="ＭＳ Ｐゴシック" charset="0"/>
                <a:cs typeface="ＭＳ Ｐゴシック" charset="0"/>
              </a:rPr>
              <a:t>්වාමියාගේ රාත්රි භෝජනයට පෙර අවශ්යයි</a:t>
            </a:r>
            <a:r>
              <a:rPr lang="en-US" sz="2400" b="1" dirty="0" smtClean="0">
                <a:latin typeface="Tahoma" charset="0"/>
                <a:ea typeface="ＭＳ Ｐゴシック" charset="0"/>
                <a:cs typeface="ＭＳ Ｐゴシック" charset="0"/>
              </a:rPr>
              <a:t>?</a:t>
            </a:r>
            <a:endParaRPr lang="en-US" sz="2400" b="1" dirty="0">
              <a:latin typeface="Tahoma" charset="0"/>
              <a:ea typeface="ＭＳ Ｐゴシック" charset="0"/>
              <a:cs typeface="ＭＳ Ｐゴシック" charset="0"/>
            </a:endParaRPr>
          </a:p>
          <a:p>
            <a:pPr eaLnBrk="1" hangingPunct="1">
              <a:defRPr/>
            </a:pPr>
            <a:r>
              <a:rPr lang="si-LK" sz="2400" b="1" dirty="0" smtClean="0">
                <a:latin typeface="Tahoma" charset="0"/>
                <a:ea typeface="ＭＳ Ｐゴシック" charset="0"/>
                <a:cs typeface="ＭＳ Ｐゴシック" charset="0"/>
              </a:rPr>
              <a:t>ළදර</a:t>
            </a:r>
            <a:r>
              <a:rPr lang="si-LK" sz="2400" b="1" dirty="0">
                <a:latin typeface="Tahoma" charset="0"/>
                <a:ea typeface="ＭＳ Ｐゴシック" charset="0"/>
                <a:cs typeface="ＭＳ Ｐゴシック" charset="0"/>
              </a:rPr>
              <a:t>ුවන් ලෙස </a:t>
            </a:r>
            <a:r>
              <a:rPr lang="si-LK" sz="2400" b="1" dirty="0" smtClean="0">
                <a:latin typeface="Tahoma" charset="0"/>
                <a:ea typeface="ＭＳ Ｐゴシック" charset="0"/>
                <a:cs typeface="ＭＳ Ｐゴシック" charset="0"/>
              </a:rPr>
              <a:t>ඉසිමෙන් බවිත්ස්ම කරානම් </a:t>
            </a:r>
            <a:r>
              <a:rPr lang="si-LK" sz="2400" b="1" dirty="0">
                <a:latin typeface="Tahoma" charset="0"/>
                <a:ea typeface="ＭＳ Ｐゴシック" charset="0"/>
                <a:cs typeface="ＭＳ Ｐゴシック" charset="0"/>
              </a:rPr>
              <a:t>නම් අවශ්ය වේ</a:t>
            </a:r>
            <a:r>
              <a:rPr lang="en-US" sz="2400" b="1" dirty="0" smtClean="0">
                <a:latin typeface="Tahoma" charset="0"/>
                <a:ea typeface="ＭＳ Ｐゴシック" charset="0"/>
                <a:cs typeface="ＭＳ Ｐゴシック" charset="0"/>
              </a:rPr>
              <a:t>?</a:t>
            </a:r>
            <a:endParaRPr lang="en-US" sz="2400" b="1" dirty="0">
              <a:latin typeface="Tahoma" charset="0"/>
              <a:ea typeface="ＭＳ Ｐゴシック" charset="0"/>
              <a:cs typeface="ＭＳ Ｐゴシック" charset="0"/>
            </a:endParaRPr>
          </a:p>
          <a:p>
            <a:pPr eaLnBrk="1" hangingPunct="1">
              <a:defRPr/>
            </a:pPr>
            <a:r>
              <a:rPr lang="si-LK" sz="2400" b="1" dirty="0" smtClean="0">
                <a:latin typeface="Tahoma" charset="0"/>
                <a:ea typeface="ＭＳ Ｐゴシック" charset="0"/>
                <a:cs typeface="ＭＳ Ｐゴシック" charset="0"/>
              </a:rPr>
              <a:t>ව</a:t>
            </a:r>
            <a:r>
              <a:rPr lang="si-LK" sz="2400" b="1" dirty="0">
                <a:latin typeface="Tahoma" charset="0"/>
                <a:ea typeface="ＭＳ Ｐゴシック" charset="0"/>
                <a:cs typeface="ＭＳ Ｐゴシック" charset="0"/>
              </a:rPr>
              <a:t>ැඩිහිටි ලෙස ඉසිමෙන් බවිත්ස්ම කරානම් කළ යුතුය</a:t>
            </a:r>
            <a:r>
              <a:rPr lang="en-US" sz="2400" b="1" dirty="0" smtClean="0">
                <a:latin typeface="Tahoma" charset="0"/>
                <a:ea typeface="ＭＳ Ｐゴシック" charset="0"/>
                <a:cs typeface="ＭＳ Ｐゴシック" charset="0"/>
              </a:rPr>
              <a:t>?</a:t>
            </a:r>
            <a:endParaRPr lang="en-US" sz="2400" b="1" dirty="0">
              <a:latin typeface="Tahoma" charset="0"/>
              <a:ea typeface="ＭＳ Ｐゴシック" charset="0"/>
              <a:cs typeface="ＭＳ Ｐゴシック" charset="0"/>
            </a:endParaRPr>
          </a:p>
          <a:p>
            <a:pPr eaLnBrk="1" hangingPunct="1">
              <a:defRPr/>
            </a:pPr>
            <a:r>
              <a:rPr lang="si-LK" sz="2400" b="1" dirty="0" smtClean="0">
                <a:latin typeface="Tahoma" charset="0"/>
                <a:ea typeface="ＭＳ Ｐゴシック" charset="0"/>
                <a:cs typeface="ＭＳ Ｐゴシック" charset="0"/>
              </a:rPr>
              <a:t>බයිබලිය නොවන දේවස්ථනයන </a:t>
            </a:r>
            <a:r>
              <a:rPr lang="si-LK" sz="2400" b="1" dirty="0">
                <a:latin typeface="Tahoma" charset="0"/>
                <a:ea typeface="ＭＳ Ｐゴシック" charset="0"/>
                <a:cs typeface="ＭＳ Ｐゴシック" charset="0"/>
              </a:rPr>
              <a:t>බවිත්ස්ම කරානම් කළ යුතු</a:t>
            </a:r>
            <a:r>
              <a:rPr lang="si-LK" sz="2400" b="1" dirty="0" smtClean="0">
                <a:latin typeface="Tahoma" charset="0"/>
                <a:ea typeface="ＭＳ Ｐゴシック" charset="0"/>
                <a:cs typeface="ＭＳ Ｐゴシック" charset="0"/>
              </a:rPr>
              <a:t>ය </a:t>
            </a:r>
            <a:r>
              <a:rPr lang="en-US" sz="2400" b="1" dirty="0" smtClean="0">
                <a:latin typeface="Tahoma" charset="0"/>
                <a:ea typeface="ＭＳ Ｐゴシック" charset="0"/>
                <a:cs typeface="ＭＳ Ｐゴシック" charset="0"/>
              </a:rPr>
              <a:t>?</a:t>
            </a:r>
            <a:endParaRPr lang="en-US" sz="2400" b="1" dirty="0">
              <a:latin typeface="Tahoma" charset="0"/>
              <a:ea typeface="ＭＳ Ｐゴシック" charset="0"/>
              <a:cs typeface="ＭＳ Ｐゴシック" charset="0"/>
            </a:endParaRPr>
          </a:p>
        </p:txBody>
      </p:sp>
      <p:pic>
        <p:nvPicPr>
          <p:cNvPr id="280579" name="Picture 5" descr="j03355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0" name="Text Box 8"/>
          <p:cNvSpPr txBox="1">
            <a:spLocks noChangeArrowheads="1"/>
          </p:cNvSpPr>
          <p:nvPr/>
        </p:nvSpPr>
        <p:spPr bwMode="auto">
          <a:xfrm>
            <a:off x="7543800" y="71438"/>
            <a:ext cx="149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solidFill>
                  <a:srgbClr val="FFFFFF"/>
                </a:solidFill>
              </a:rPr>
              <a:t>141-142</a:t>
            </a:r>
          </a:p>
        </p:txBody>
      </p:sp>
      <p:pic>
        <p:nvPicPr>
          <p:cNvPr id="280581" name="Picture 6" descr="water_(o)_large_v2_lower_quality_jpe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sz="3200" b="1" dirty="0" smtClean="0"/>
              <a:t>මෙම ඉදිරිපත් කිරීම නොමිලයේ ලබා ගන්න!</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2215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07514"/>
            <a:ext cx="6153212" cy="3483594"/>
          </a:xfrm>
          <a:prstGeom prst="rect">
            <a:avLst/>
          </a:prstGeom>
        </p:spPr>
      </p:pic>
      <p:sp>
        <p:nvSpPr>
          <p:cNvPr id="183297" name="Rectangle 1026"/>
          <p:cNvSpPr>
            <a:spLocks noGrp="1" noChangeArrowheads="1"/>
          </p:cNvSpPr>
          <p:nvPr>
            <p:ph type="ctrTitle"/>
          </p:nvPr>
        </p:nvSpPr>
        <p:spPr>
          <a:xfrm>
            <a:off x="0" y="6019800"/>
            <a:ext cx="9144000" cy="838200"/>
          </a:xfrm>
          <a:solidFill>
            <a:srgbClr val="000000"/>
          </a:solidFill>
        </p:spPr>
        <p:txBody>
          <a:bodyPr/>
          <a:lstStyle/>
          <a:p>
            <a:pPr eaLnBrk="1" hangingPunct="1">
              <a:defRPr/>
            </a:pPr>
            <a:r>
              <a:rPr lang="si-LK" sz="2400" b="1" dirty="0" smtClean="0">
                <a:latin typeface="Helvetica" charset="0"/>
                <a:ea typeface="Osaka" charset="0"/>
                <a:cs typeface="Osaka" charset="0"/>
              </a:rPr>
              <a:t>නව ගිවිසුම් පසුබිම සදහා ලින්ක්:</a:t>
            </a:r>
            <a:r>
              <a:rPr lang="en-US" sz="2400" b="1" dirty="0" smtClean="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5230885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p:cNvSpPr>
            <a:spLocks noGrp="1" noChangeArrowheads="1"/>
          </p:cNvSpPr>
          <p:nvPr>
            <p:ph type="ctrTitle"/>
          </p:nvPr>
        </p:nvSpPr>
        <p:spPr>
          <a:xfrm>
            <a:off x="199256" y="3276600"/>
            <a:ext cx="8477200" cy="2362200"/>
          </a:xfrm>
          <a:effectLst>
            <a:outerShdw blurRad="63500" dist="35921" dir="2700000" algn="ctr" rotWithShape="0">
              <a:srgbClr val="151418"/>
            </a:outerShdw>
          </a:effectLst>
        </p:spPr>
        <p:txBody>
          <a:bodyPr/>
          <a:lstStyle/>
          <a:p>
            <a:pPr algn="l" eaLnBrk="1" hangingPunct="1">
              <a:defRPr/>
            </a:pPr>
            <a:r>
              <a:rPr lang="si-LK" sz="6000"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බව්තිස්මය</a:t>
            </a:r>
            <a:br>
              <a:rPr lang="si-LK" sz="6000"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br>
            <a:r>
              <a:rPr lang="si-LK" sz="6000"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යනු කුමක්ද</a:t>
            </a:r>
            <a:r>
              <a:rPr lang="en-US" sz="6000"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endParaRPr lang="en-US" sz="4000" dirty="0">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171400"/>
            <a:ext cx="8229600" cy="1143000"/>
          </a:xfrm>
        </p:spPr>
        <p:txBody>
          <a:bodyPr/>
          <a:lstStyle/>
          <a:p>
            <a:pPr eaLnBrk="1" hangingPunct="1">
              <a:defRPr/>
            </a:pPr>
            <a:r>
              <a:rPr lang="si-LK" dirty="0">
                <a:latin typeface="Tahoma" charset="0"/>
                <a:ea typeface="ＭＳ Ｐゴシック" charset="0"/>
                <a:cs typeface="ＭＳ Ｐゴシック" charset="0"/>
              </a:rPr>
              <a:t>බව්තිස</a:t>
            </a:r>
            <a:r>
              <a:rPr lang="si-LK">
                <a:latin typeface="Tahoma" charset="0"/>
                <a:ea typeface="ＭＳ Ｐゴシック" charset="0"/>
                <a:cs typeface="ＭＳ Ｐゴシック" charset="0"/>
              </a:rPr>
              <a:t>්</a:t>
            </a:r>
            <a:r>
              <a:rPr lang="si-LK" smtClean="0">
                <a:latin typeface="Tahoma" charset="0"/>
                <a:ea typeface="ＭＳ Ｐゴシック" charset="0"/>
                <a:cs typeface="ＭＳ Ｐゴシック" charset="0"/>
              </a:rPr>
              <a:t>මයේ </a:t>
            </a:r>
            <a:r>
              <a:rPr lang="si-LK" dirty="0" smtClean="0">
                <a:latin typeface="Tahoma" charset="0"/>
                <a:ea typeface="ＭＳ Ｐゴシック" charset="0"/>
                <a:cs typeface="ＭＳ Ｐゴシック" charset="0"/>
              </a:rPr>
              <a:t>අර</a:t>
            </a:r>
            <a:r>
              <a:rPr lang="si-LK" dirty="0">
                <a:latin typeface="Tahoma" charset="0"/>
                <a:ea typeface="ＭＳ Ｐゴシック" charset="0"/>
                <a:cs typeface="ＭＳ Ｐゴシック" charset="0"/>
              </a:rPr>
              <a:t>්තය</a:t>
            </a:r>
            <a:r>
              <a:rPr lang="en-US" dirty="0">
                <a:latin typeface="Tahoma" charset="0"/>
                <a:ea typeface="ＭＳ Ｐゴシック" charset="0"/>
                <a:cs typeface="ＭＳ Ｐゴシック" charset="0"/>
              </a:rPr>
              <a:t>:</a:t>
            </a:r>
          </a:p>
        </p:txBody>
      </p:sp>
      <p:sp>
        <p:nvSpPr>
          <p:cNvPr id="154628" name="WordArt 4"/>
          <p:cNvSpPr>
            <a:spLocks noChangeArrowheads="1" noChangeShapeType="1" noTextEdit="1"/>
          </p:cNvSpPr>
          <p:nvPr/>
        </p:nvSpPr>
        <p:spPr bwMode="auto">
          <a:xfrm>
            <a:off x="1143000" y="836712"/>
            <a:ext cx="6858000" cy="30480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si-LK" sz="3600" kern="10" dirty="0">
                <a:ln w="9525">
                  <a:round/>
                  <a:headEnd/>
                  <a:tailEnd/>
                </a:ln>
                <a:gradFill rotWithShape="1">
                  <a:gsLst>
                    <a:gs pos="0">
                      <a:srgbClr val="FFE701"/>
                    </a:gs>
                    <a:gs pos="100000">
                      <a:srgbClr val="FE3E02"/>
                    </a:gs>
                  </a:gsLst>
                  <a:lin ang="5400000" scaled="1"/>
                </a:gradFill>
                <a:latin typeface="Impact"/>
                <a:ea typeface="Impact"/>
                <a:cs typeface="Impact"/>
              </a:rPr>
              <a:t>අනන්‍යයතාවය</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sp>
        <p:nvSpPr>
          <p:cNvPr id="154629" name="Rectangle 5"/>
          <p:cNvSpPr>
            <a:spLocks noGrp="1" noChangeArrowheads="1"/>
          </p:cNvSpPr>
          <p:nvPr>
            <p:ph type="body" idx="1"/>
          </p:nvPr>
        </p:nvSpPr>
        <p:spPr>
          <a:xfrm>
            <a:off x="179512" y="3429000"/>
            <a:ext cx="8915400" cy="2743200"/>
          </a:xfrm>
        </p:spPr>
        <p:txBody>
          <a:bodyPr/>
          <a:lstStyle/>
          <a:p>
            <a:pPr eaLnBrk="1" hangingPunct="1">
              <a:defRPr/>
            </a:pPr>
            <a:r>
              <a:rPr lang="si-LK" sz="2800" dirty="0" smtClean="0">
                <a:latin typeface="Tahoma" charset="0"/>
                <a:ea typeface="ＭＳ Ｐゴシック" charset="0"/>
                <a:cs typeface="ＭＳ Ｐゴシック" charset="0"/>
              </a:rPr>
              <a:t>පැරනි ගිවිසුමේ සිදු</a:t>
            </a:r>
            <a:r>
              <a:rPr lang="si-LK" sz="2800" dirty="0" smtClean="0">
                <a:latin typeface="Iskoola Pota"/>
                <a:ea typeface="ＭＳ Ｐゴシック" charset="0"/>
                <a:cs typeface="Iskoola Pota"/>
              </a:rPr>
              <a:t> </a:t>
            </a:r>
            <a:r>
              <a:rPr lang="si-LK" sz="2800" dirty="0">
                <a:latin typeface="Iskoola Pota"/>
                <a:ea typeface="ＭＳ Ｐゴシック" charset="0"/>
                <a:cs typeface="Iskoola Pota"/>
              </a:rPr>
              <a:t>කර </a:t>
            </a:r>
            <a:r>
              <a:rPr lang="si-LK" sz="2800" dirty="0" smtClean="0">
                <a:latin typeface="Iskoola Pota"/>
                <a:ea typeface="ＭＳ Ｐゴシック" charset="0"/>
                <a:cs typeface="Iskoola Pota"/>
              </a:rPr>
              <a:t>නොම</a:t>
            </a:r>
            <a:r>
              <a:rPr lang="si-LK" sz="2800" dirty="0">
                <a:latin typeface="Iskoola Pota"/>
                <a:ea typeface="ＭＳ Ｐゴシック" charset="0"/>
                <a:cs typeface="Iskoola Pota"/>
              </a:rPr>
              <a:t>ැත</a:t>
            </a:r>
          </a:p>
          <a:p>
            <a:pPr eaLnBrk="1" hangingPunct="1">
              <a:defRPr/>
            </a:pPr>
            <a:r>
              <a:rPr lang="si-LK" sz="2800" dirty="0">
                <a:latin typeface="Tahoma" charset="0"/>
                <a:ea typeface="ＭＳ Ｐゴシック" charset="0"/>
                <a:cs typeface="ＭＳ Ｐゴシック" charset="0"/>
              </a:rPr>
              <a:t>අන්තර්තෙස්තමෙන්තු යුගය: අන්යජාතිකයන් යුදෙවිවන් සමග හ</a:t>
            </a:r>
            <a:r>
              <a:rPr lang="en-US" sz="2800" dirty="0">
                <a:latin typeface="FMBindumathi"/>
                <a:ea typeface="ＭＳ Ｐゴシック" charset="0"/>
                <a:cs typeface="ＭＳ Ｐゴシック" charset="0"/>
              </a:rPr>
              <a:t>ÿ</a:t>
            </a:r>
            <a:r>
              <a:rPr lang="si-LK" sz="2800" dirty="0">
                <a:latin typeface="FMBindumathi"/>
                <a:ea typeface="ＭＳ Ｐゴシック" charset="0"/>
                <a:cs typeface="ＭＳ Ｐゴシック" charset="0"/>
              </a:rPr>
              <a:t>නා ගත්තා</a:t>
            </a:r>
            <a:endParaRPr lang="en-US" sz="2800" dirty="0">
              <a:latin typeface="Tahoma" charset="0"/>
              <a:ea typeface="ＭＳ Ｐゴシック" charset="0"/>
              <a:cs typeface="ＭＳ Ｐゴシック" charset="0"/>
            </a:endParaRPr>
          </a:p>
          <a:p>
            <a:pPr eaLnBrk="1" hangingPunct="1">
              <a:defRPr/>
            </a:pPr>
            <a:r>
              <a:rPr lang="si-LK" sz="2800" dirty="0" smtClean="0">
                <a:latin typeface="Tahoma" charset="0"/>
                <a:ea typeface="ＭＳ Ｐゴシック" charset="0"/>
                <a:cs typeface="ＭＳ Ｐゴシック" charset="0"/>
              </a:rPr>
              <a:t>යොහාන</a:t>
            </a:r>
            <a:r>
              <a:rPr lang="si-LK" sz="2800" dirty="0">
                <a:latin typeface="Tahoma" charset="0"/>
                <a:ea typeface="ＭＳ Ｐゴシック" charset="0"/>
                <a:cs typeface="ＭＳ Ｐゴシック" charset="0"/>
              </a:rPr>
              <a:t>්</a:t>
            </a:r>
            <a:r>
              <a:rPr lang="en-US" sz="2800" dirty="0">
                <a:latin typeface="Tahoma" charset="0"/>
                <a:ea typeface="ＭＳ Ｐゴシック" charset="0"/>
                <a:cs typeface="ＭＳ Ｐゴシック" charset="0"/>
              </a:rPr>
              <a:t>: </a:t>
            </a:r>
            <a:r>
              <a:rPr lang="si-LK" sz="2800" dirty="0">
                <a:latin typeface="Tahoma" charset="0"/>
                <a:ea typeface="ＭＳ Ｐゴシック" charset="0"/>
                <a:cs typeface="ＭＳ Ｐゴシック" charset="0"/>
              </a:rPr>
              <a:t>පශ්චත්තාපය නෙවුවන් පශ්චත්තාපය වුවන් සමග ස්යත්තපනය හ</a:t>
            </a:r>
            <a:r>
              <a:rPr lang="en-US" sz="2800" dirty="0">
                <a:latin typeface="FMBindumathi"/>
                <a:ea typeface="ＭＳ Ｐゴシック" charset="0"/>
                <a:cs typeface="ＭＳ Ｐゴシック" charset="0"/>
              </a:rPr>
              <a:t>ÿ</a:t>
            </a:r>
            <a:r>
              <a:rPr lang="si-LK" sz="2800" dirty="0">
                <a:latin typeface="FMBindumathi"/>
                <a:ea typeface="ＭＳ Ｐゴシック" charset="0"/>
                <a:cs typeface="ＭＳ Ｐゴシック" charset="0"/>
              </a:rPr>
              <a:t>නා ගත්තා</a:t>
            </a:r>
            <a:endParaRPr lang="en-US" sz="2800" dirty="0">
              <a:latin typeface="Tahoma" charset="0"/>
              <a:ea typeface="ＭＳ Ｐゴシック" charset="0"/>
              <a:cs typeface="ＭＳ Ｐゴシック" charset="0"/>
            </a:endParaRPr>
          </a:p>
          <a:p>
            <a:pPr eaLnBrk="1" hangingPunct="1">
              <a:defRPr/>
            </a:pPr>
            <a:r>
              <a:rPr lang="si-LK" sz="2800" dirty="0">
                <a:latin typeface="Tahoma" charset="0"/>
                <a:ea typeface="ＭＳ Ｐゴシック" charset="0"/>
                <a:cs typeface="ＭＳ Ｐゴシック" charset="0"/>
              </a:rPr>
              <a:t>සභාව</a:t>
            </a:r>
            <a:r>
              <a:rPr lang="en-US" sz="2800" dirty="0">
                <a:latin typeface="Tahoma" charset="0"/>
                <a:ea typeface="ＭＳ Ｐゴシック" charset="0"/>
                <a:cs typeface="ＭＳ Ｐゴシック" charset="0"/>
              </a:rPr>
              <a:t>: </a:t>
            </a:r>
            <a:r>
              <a:rPr lang="si-LK" sz="2800" dirty="0" smtClean="0">
                <a:latin typeface="Tahoma" charset="0"/>
                <a:ea typeface="ＭＳ Ｐゴシック" charset="0"/>
                <a:cs typeface="ＭＳ Ｐゴシック" charset="0"/>
              </a:rPr>
              <a:t>නෝඇදහ</a:t>
            </a:r>
            <a:r>
              <a:rPr lang="si-LK" sz="2800" dirty="0">
                <a:latin typeface="Tahoma" charset="0"/>
                <a:ea typeface="ＭＳ Ｐゴシック" charset="0"/>
                <a:cs typeface="ＭＳ Ｐゴシック" charset="0"/>
              </a:rPr>
              <a:t>ිලි වතුන් සමග අැදහිලිවතුන් හ</a:t>
            </a:r>
            <a:r>
              <a:rPr lang="en-US" sz="2800" dirty="0">
                <a:latin typeface="FMBindumathi"/>
                <a:ea typeface="ＭＳ Ｐゴシック" charset="0"/>
                <a:cs typeface="ＭＳ Ｐゴシック" charset="0"/>
              </a:rPr>
              <a:t>ÿ</a:t>
            </a:r>
            <a:r>
              <a:rPr lang="si-LK" sz="2800" dirty="0">
                <a:latin typeface="FMBindumathi"/>
                <a:ea typeface="ＭＳ Ｐゴシック" charset="0"/>
                <a:cs typeface="ＭＳ Ｐゴシック" charset="0"/>
              </a:rPr>
              <a:t>නා ගත්තා</a:t>
            </a:r>
            <a:endParaRPr lang="en-US" sz="2800" dirty="0">
              <a:latin typeface="Tahoma" charset="0"/>
              <a:ea typeface="ＭＳ Ｐゴシック" charset="0"/>
              <a:cs typeface="ＭＳ Ｐゴシック" charset="0"/>
            </a:endParaRPr>
          </a:p>
          <a:p>
            <a:pPr marL="0" indent="0" eaLnBrk="1" hangingPunct="1">
              <a:buNone/>
              <a:defRPr/>
            </a:pPr>
            <a:endParaRPr lang="en-US" sz="2800" dirty="0">
              <a:latin typeface="Tahoma" charset="0"/>
              <a:ea typeface="ＭＳ Ｐゴシック" charset="0"/>
              <a:cs typeface="ＭＳ Ｐゴシック" charset="0"/>
            </a:endParaRPr>
          </a:p>
        </p:txBody>
      </p:sp>
      <p:sp>
        <p:nvSpPr>
          <p:cNvPr id="95236"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54628"/>
                                        </p:tgtEl>
                                        <p:attrNameLst>
                                          <p:attrName>style.visibility</p:attrName>
                                        </p:attrNameLst>
                                      </p:cBhvr>
                                      <p:to>
                                        <p:strVal val="visible"/>
                                      </p:to>
                                    </p:set>
                                    <p:animEffect transition="in" filter="fade">
                                      <p:cBhvr>
                                        <p:cTn id="7" dur="2000"/>
                                        <p:tgtEl>
                                          <p:spTgt spid="154628"/>
                                        </p:tgtEl>
                                      </p:cBhvr>
                                    </p:animEffect>
                                    <p:anim calcmode="lin" valueType="num">
                                      <p:cBhvr>
                                        <p:cTn id="8" dur="2000" fill="hold"/>
                                        <p:tgtEl>
                                          <p:spTgt spid="154628"/>
                                        </p:tgtEl>
                                        <p:attrNameLst>
                                          <p:attrName>style.rotation</p:attrName>
                                        </p:attrNameLst>
                                      </p:cBhvr>
                                      <p:tavLst>
                                        <p:tav tm="0">
                                          <p:val>
                                            <p:fltVal val="720"/>
                                          </p:val>
                                        </p:tav>
                                        <p:tav tm="100000">
                                          <p:val>
                                            <p:fltVal val="0"/>
                                          </p:val>
                                        </p:tav>
                                      </p:tavLst>
                                    </p:anim>
                                    <p:anim calcmode="lin" valueType="num">
                                      <p:cBhvr>
                                        <p:cTn id="9" dur="2000" fill="hold"/>
                                        <p:tgtEl>
                                          <p:spTgt spid="154628"/>
                                        </p:tgtEl>
                                        <p:attrNameLst>
                                          <p:attrName>ppt_h</p:attrName>
                                        </p:attrNameLst>
                                      </p:cBhvr>
                                      <p:tavLst>
                                        <p:tav tm="0">
                                          <p:val>
                                            <p:fltVal val="0"/>
                                          </p:val>
                                        </p:tav>
                                        <p:tav tm="100000">
                                          <p:val>
                                            <p:strVal val="#ppt_h"/>
                                          </p:val>
                                        </p:tav>
                                      </p:tavLst>
                                    </p:anim>
                                    <p:anim calcmode="lin" valueType="num">
                                      <p:cBhvr>
                                        <p:cTn id="10" dur="2000" fill="hold"/>
                                        <p:tgtEl>
                                          <p:spTgt spid="154628"/>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154629">
                                            <p:txEl>
                                              <p:pRg st="0" end="0"/>
                                            </p:txEl>
                                          </p:spTgt>
                                        </p:tgtEl>
                                        <p:attrNameLst>
                                          <p:attrName>style.visibility</p:attrName>
                                        </p:attrNameLst>
                                      </p:cBhvr>
                                      <p:to>
                                        <p:strVal val="visible"/>
                                      </p:to>
                                    </p:set>
                                    <p:animEffect transition="in" filter="fade">
                                      <p:cBhvr>
                                        <p:cTn id="15" dur="770" decel="100000"/>
                                        <p:tgtEl>
                                          <p:spTgt spid="154629">
                                            <p:txEl>
                                              <p:pRg st="0" end="0"/>
                                            </p:txEl>
                                          </p:spTgt>
                                        </p:tgtEl>
                                      </p:cBhvr>
                                    </p:animEffect>
                                    <p:animScale>
                                      <p:cBhvr>
                                        <p:cTn id="16" dur="770" decel="100000"/>
                                        <p:tgtEl>
                                          <p:spTgt spid="154629">
                                            <p:txEl>
                                              <p:pRg st="0" end="0"/>
                                            </p:txEl>
                                          </p:spTgt>
                                        </p:tgtEl>
                                      </p:cBhvr>
                                      <p:from x="10000" y="10000"/>
                                      <p:to x="200000" y="450000"/>
                                    </p:animScale>
                                    <p:animScale>
                                      <p:cBhvr>
                                        <p:cTn id="17" dur="1230" accel="100000" fill="hold">
                                          <p:stCondLst>
                                            <p:cond delay="770"/>
                                          </p:stCondLst>
                                        </p:cTn>
                                        <p:tgtEl>
                                          <p:spTgt spid="154629">
                                            <p:txEl>
                                              <p:pRg st="0" end="0"/>
                                            </p:txEl>
                                          </p:spTgt>
                                        </p:tgtEl>
                                      </p:cBhvr>
                                      <p:from x="200000" y="450000"/>
                                      <p:to x="100000" y="100000"/>
                                    </p:animScale>
                                    <p:set>
                                      <p:cBhvr>
                                        <p:cTn id="18" dur="770" fill="hold"/>
                                        <p:tgtEl>
                                          <p:spTgt spid="154629">
                                            <p:txEl>
                                              <p:pRg st="0" end="0"/>
                                            </p:txEl>
                                          </p:spTgt>
                                        </p:tgtEl>
                                        <p:attrNameLst>
                                          <p:attrName>ppt_x</p:attrName>
                                        </p:attrNameLst>
                                      </p:cBhvr>
                                      <p:to>
                                        <p:strVal val="(0.5)"/>
                                      </p:to>
                                    </p:set>
                                    <p:anim from="(0.5)" to="(#ppt_x)" calcmode="lin" valueType="num">
                                      <p:cBhvr>
                                        <p:cTn id="19" dur="1230" accel="100000" fill="hold">
                                          <p:stCondLst>
                                            <p:cond delay="770"/>
                                          </p:stCondLst>
                                        </p:cTn>
                                        <p:tgtEl>
                                          <p:spTgt spid="154629">
                                            <p:txEl>
                                              <p:pRg st="0" end="0"/>
                                            </p:txEl>
                                          </p:spTgt>
                                        </p:tgtEl>
                                        <p:attrNameLst>
                                          <p:attrName>ppt_x</p:attrName>
                                        </p:attrNameLst>
                                      </p:cBhvr>
                                    </p:anim>
                                    <p:set>
                                      <p:cBhvr>
                                        <p:cTn id="20" dur="770" fill="hold"/>
                                        <p:tgtEl>
                                          <p:spTgt spid="154629">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154629">
                                            <p:txEl>
                                              <p:pRg st="0" end="0"/>
                                            </p:txEl>
                                          </p:spTgt>
                                        </p:tgtEl>
                                        <p:attrNameLst>
                                          <p:attrName>ppt_y</p:attrName>
                                        </p:attrNameLst>
                                      </p:cBhvr>
                                    </p:anim>
                                  </p:childTnLst>
                                </p:cTn>
                              </p:par>
                            </p:childTnLst>
                          </p:cTn>
                        </p:par>
                      </p:childTnLst>
                    </p:cTn>
                  </p:par>
                  <p:par>
                    <p:cTn id="22" fill="hold">
                      <p:stCondLst>
                        <p:cond delay="indefinite"/>
                      </p:stCondLst>
                      <p:childTnLst>
                        <p:par>
                          <p:cTn id="23" fill="hold">
                            <p:stCondLst>
                              <p:cond delay="0"/>
                            </p:stCondLst>
                            <p:childTnLst>
                              <p:par>
                                <p:cTn id="24" presetID="51" presetClass="entr" presetSubtype="0" fill="hold" grpId="0" nodeType="clickEffect">
                                  <p:stCondLst>
                                    <p:cond delay="0"/>
                                  </p:stCondLst>
                                  <p:childTnLst>
                                    <p:set>
                                      <p:cBhvr>
                                        <p:cTn id="25" dur="1" fill="hold">
                                          <p:stCondLst>
                                            <p:cond delay="0"/>
                                          </p:stCondLst>
                                        </p:cTn>
                                        <p:tgtEl>
                                          <p:spTgt spid="154629">
                                            <p:txEl>
                                              <p:pRg st="1" end="1"/>
                                            </p:txEl>
                                          </p:spTgt>
                                        </p:tgtEl>
                                        <p:attrNameLst>
                                          <p:attrName>style.visibility</p:attrName>
                                        </p:attrNameLst>
                                      </p:cBhvr>
                                      <p:to>
                                        <p:strVal val="visible"/>
                                      </p:to>
                                    </p:set>
                                    <p:animEffect transition="in" filter="fade">
                                      <p:cBhvr>
                                        <p:cTn id="26" dur="770" decel="100000"/>
                                        <p:tgtEl>
                                          <p:spTgt spid="154629">
                                            <p:txEl>
                                              <p:pRg st="1" end="1"/>
                                            </p:txEl>
                                          </p:spTgt>
                                        </p:tgtEl>
                                      </p:cBhvr>
                                    </p:animEffect>
                                    <p:animScale>
                                      <p:cBhvr>
                                        <p:cTn id="27" dur="770" decel="100000"/>
                                        <p:tgtEl>
                                          <p:spTgt spid="154629">
                                            <p:txEl>
                                              <p:pRg st="1" end="1"/>
                                            </p:txEl>
                                          </p:spTgt>
                                        </p:tgtEl>
                                      </p:cBhvr>
                                      <p:from x="10000" y="10000"/>
                                      <p:to x="200000" y="450000"/>
                                    </p:animScale>
                                    <p:animScale>
                                      <p:cBhvr>
                                        <p:cTn id="28" dur="1230" accel="100000" fill="hold">
                                          <p:stCondLst>
                                            <p:cond delay="770"/>
                                          </p:stCondLst>
                                        </p:cTn>
                                        <p:tgtEl>
                                          <p:spTgt spid="154629">
                                            <p:txEl>
                                              <p:pRg st="1" end="1"/>
                                            </p:txEl>
                                          </p:spTgt>
                                        </p:tgtEl>
                                      </p:cBhvr>
                                      <p:from x="200000" y="450000"/>
                                      <p:to x="100000" y="100000"/>
                                    </p:animScale>
                                    <p:set>
                                      <p:cBhvr>
                                        <p:cTn id="29" dur="770" fill="hold"/>
                                        <p:tgtEl>
                                          <p:spTgt spid="154629">
                                            <p:txEl>
                                              <p:pRg st="1" end="1"/>
                                            </p:txEl>
                                          </p:spTgt>
                                        </p:tgtEl>
                                        <p:attrNameLst>
                                          <p:attrName>ppt_x</p:attrName>
                                        </p:attrNameLst>
                                      </p:cBhvr>
                                      <p:to>
                                        <p:strVal val="(0.5)"/>
                                      </p:to>
                                    </p:set>
                                    <p:anim from="(0.5)" to="(#ppt_x)" calcmode="lin" valueType="num">
                                      <p:cBhvr>
                                        <p:cTn id="30" dur="1230" accel="100000" fill="hold">
                                          <p:stCondLst>
                                            <p:cond delay="770"/>
                                          </p:stCondLst>
                                        </p:cTn>
                                        <p:tgtEl>
                                          <p:spTgt spid="154629">
                                            <p:txEl>
                                              <p:pRg st="1" end="1"/>
                                            </p:txEl>
                                          </p:spTgt>
                                        </p:tgtEl>
                                        <p:attrNameLst>
                                          <p:attrName>ppt_x</p:attrName>
                                        </p:attrNameLst>
                                      </p:cBhvr>
                                    </p:anim>
                                    <p:set>
                                      <p:cBhvr>
                                        <p:cTn id="31" dur="770" fill="hold"/>
                                        <p:tgtEl>
                                          <p:spTgt spid="154629">
                                            <p:txEl>
                                              <p:pRg st="1" end="1"/>
                                            </p:txEl>
                                          </p:spTgt>
                                        </p:tgtEl>
                                        <p:attrNameLst>
                                          <p:attrName>ppt_y</p:attrName>
                                        </p:attrNameLst>
                                      </p:cBhvr>
                                      <p:to>
                                        <p:strVal val="(#ppt_y+0.4)"/>
                                      </p:to>
                                    </p:set>
                                    <p:anim from="(#ppt_y+0.4)" to="(#ppt_y)" calcmode="lin" valueType="num">
                                      <p:cBhvr>
                                        <p:cTn id="32" dur="1230" accel="100000" fill="hold">
                                          <p:stCondLst>
                                            <p:cond delay="770"/>
                                          </p:stCondLst>
                                        </p:cTn>
                                        <p:tgtEl>
                                          <p:spTgt spid="154629">
                                            <p:txEl>
                                              <p:pRg st="1" end="1"/>
                                            </p:txEl>
                                          </p:spTgt>
                                        </p:tgtEl>
                                        <p:attrNameLst>
                                          <p:attrName>ppt_y</p:attrName>
                                        </p:attrNameLst>
                                      </p:cBhvr>
                                    </p:anim>
                                  </p:childTnLst>
                                </p:cTn>
                              </p:par>
                              <p:par>
                                <p:cTn id="33" presetID="51" presetClass="entr" presetSubtype="0" fill="hold" grpId="0" nodeType="withEffect">
                                  <p:stCondLst>
                                    <p:cond delay="0"/>
                                  </p:stCondLst>
                                  <p:childTnLst>
                                    <p:set>
                                      <p:cBhvr>
                                        <p:cTn id="34" dur="1" fill="hold">
                                          <p:stCondLst>
                                            <p:cond delay="0"/>
                                          </p:stCondLst>
                                        </p:cTn>
                                        <p:tgtEl>
                                          <p:spTgt spid="154629">
                                            <p:txEl>
                                              <p:pRg st="2" end="2"/>
                                            </p:txEl>
                                          </p:spTgt>
                                        </p:tgtEl>
                                        <p:attrNameLst>
                                          <p:attrName>style.visibility</p:attrName>
                                        </p:attrNameLst>
                                      </p:cBhvr>
                                      <p:to>
                                        <p:strVal val="visible"/>
                                      </p:to>
                                    </p:set>
                                    <p:animEffect transition="in" filter="fade">
                                      <p:cBhvr>
                                        <p:cTn id="35" dur="770" decel="100000"/>
                                        <p:tgtEl>
                                          <p:spTgt spid="154629">
                                            <p:txEl>
                                              <p:pRg st="2" end="2"/>
                                            </p:txEl>
                                          </p:spTgt>
                                        </p:tgtEl>
                                      </p:cBhvr>
                                    </p:animEffect>
                                    <p:animScale>
                                      <p:cBhvr>
                                        <p:cTn id="36" dur="770" decel="100000"/>
                                        <p:tgtEl>
                                          <p:spTgt spid="154629">
                                            <p:txEl>
                                              <p:pRg st="2" end="2"/>
                                            </p:txEl>
                                          </p:spTgt>
                                        </p:tgtEl>
                                      </p:cBhvr>
                                      <p:from x="10000" y="10000"/>
                                      <p:to x="200000" y="450000"/>
                                    </p:animScale>
                                    <p:animScale>
                                      <p:cBhvr>
                                        <p:cTn id="37" dur="1230" accel="100000" fill="hold">
                                          <p:stCondLst>
                                            <p:cond delay="770"/>
                                          </p:stCondLst>
                                        </p:cTn>
                                        <p:tgtEl>
                                          <p:spTgt spid="154629">
                                            <p:txEl>
                                              <p:pRg st="2" end="2"/>
                                            </p:txEl>
                                          </p:spTgt>
                                        </p:tgtEl>
                                      </p:cBhvr>
                                      <p:from x="200000" y="450000"/>
                                      <p:to x="100000" y="100000"/>
                                    </p:animScale>
                                    <p:set>
                                      <p:cBhvr>
                                        <p:cTn id="38" dur="770" fill="hold"/>
                                        <p:tgtEl>
                                          <p:spTgt spid="154629">
                                            <p:txEl>
                                              <p:pRg st="2" end="2"/>
                                            </p:txEl>
                                          </p:spTgt>
                                        </p:tgtEl>
                                        <p:attrNameLst>
                                          <p:attrName>ppt_x</p:attrName>
                                        </p:attrNameLst>
                                      </p:cBhvr>
                                      <p:to>
                                        <p:strVal val="(0.5)"/>
                                      </p:to>
                                    </p:set>
                                    <p:anim from="(0.5)" to="(#ppt_x)" calcmode="lin" valueType="num">
                                      <p:cBhvr>
                                        <p:cTn id="39" dur="1230" accel="100000" fill="hold">
                                          <p:stCondLst>
                                            <p:cond delay="770"/>
                                          </p:stCondLst>
                                        </p:cTn>
                                        <p:tgtEl>
                                          <p:spTgt spid="154629">
                                            <p:txEl>
                                              <p:pRg st="2" end="2"/>
                                            </p:txEl>
                                          </p:spTgt>
                                        </p:tgtEl>
                                        <p:attrNameLst>
                                          <p:attrName>ppt_x</p:attrName>
                                        </p:attrNameLst>
                                      </p:cBhvr>
                                    </p:anim>
                                    <p:set>
                                      <p:cBhvr>
                                        <p:cTn id="40" dur="770" fill="hold"/>
                                        <p:tgtEl>
                                          <p:spTgt spid="154629">
                                            <p:txEl>
                                              <p:pRg st="2" end="2"/>
                                            </p:txEl>
                                          </p:spTgt>
                                        </p:tgtEl>
                                        <p:attrNameLst>
                                          <p:attrName>ppt_y</p:attrName>
                                        </p:attrNameLst>
                                      </p:cBhvr>
                                      <p:to>
                                        <p:strVal val="(#ppt_y+0.4)"/>
                                      </p:to>
                                    </p:set>
                                    <p:anim from="(#ppt_y+0.4)" to="(#ppt_y)" calcmode="lin" valueType="num">
                                      <p:cBhvr>
                                        <p:cTn id="41" dur="1230" accel="100000" fill="hold">
                                          <p:stCondLst>
                                            <p:cond delay="770"/>
                                          </p:stCondLst>
                                        </p:cTn>
                                        <p:tgtEl>
                                          <p:spTgt spid="154629">
                                            <p:txEl>
                                              <p:pRg st="2" end="2"/>
                                            </p:txEl>
                                          </p:spTgt>
                                        </p:tgtEl>
                                        <p:attrNameLst>
                                          <p:attrName>ppt_y</p:attrName>
                                        </p:attrNameLst>
                                      </p:cBhvr>
                                    </p:anim>
                                  </p:childTnLst>
                                </p:cTn>
                              </p:par>
                              <p:par>
                                <p:cTn id="42" presetID="51" presetClass="entr" presetSubtype="0" fill="hold" grpId="0" nodeType="withEffect">
                                  <p:stCondLst>
                                    <p:cond delay="0"/>
                                  </p:stCondLst>
                                  <p:childTnLst>
                                    <p:set>
                                      <p:cBhvr>
                                        <p:cTn id="43" dur="1" fill="hold">
                                          <p:stCondLst>
                                            <p:cond delay="0"/>
                                          </p:stCondLst>
                                        </p:cTn>
                                        <p:tgtEl>
                                          <p:spTgt spid="154629">
                                            <p:txEl>
                                              <p:pRg st="3" end="3"/>
                                            </p:txEl>
                                          </p:spTgt>
                                        </p:tgtEl>
                                        <p:attrNameLst>
                                          <p:attrName>style.visibility</p:attrName>
                                        </p:attrNameLst>
                                      </p:cBhvr>
                                      <p:to>
                                        <p:strVal val="visible"/>
                                      </p:to>
                                    </p:set>
                                    <p:animEffect transition="in" filter="fade">
                                      <p:cBhvr>
                                        <p:cTn id="44" dur="770" decel="100000"/>
                                        <p:tgtEl>
                                          <p:spTgt spid="154629">
                                            <p:txEl>
                                              <p:pRg st="3" end="3"/>
                                            </p:txEl>
                                          </p:spTgt>
                                        </p:tgtEl>
                                      </p:cBhvr>
                                    </p:animEffect>
                                    <p:animScale>
                                      <p:cBhvr>
                                        <p:cTn id="45" dur="770" decel="100000"/>
                                        <p:tgtEl>
                                          <p:spTgt spid="154629">
                                            <p:txEl>
                                              <p:pRg st="3" end="3"/>
                                            </p:txEl>
                                          </p:spTgt>
                                        </p:tgtEl>
                                      </p:cBhvr>
                                      <p:from x="10000" y="10000"/>
                                      <p:to x="200000" y="450000"/>
                                    </p:animScale>
                                    <p:animScale>
                                      <p:cBhvr>
                                        <p:cTn id="46" dur="1230" accel="100000" fill="hold">
                                          <p:stCondLst>
                                            <p:cond delay="770"/>
                                          </p:stCondLst>
                                        </p:cTn>
                                        <p:tgtEl>
                                          <p:spTgt spid="154629">
                                            <p:txEl>
                                              <p:pRg st="3" end="3"/>
                                            </p:txEl>
                                          </p:spTgt>
                                        </p:tgtEl>
                                      </p:cBhvr>
                                      <p:from x="200000" y="450000"/>
                                      <p:to x="100000" y="100000"/>
                                    </p:animScale>
                                    <p:set>
                                      <p:cBhvr>
                                        <p:cTn id="47" dur="770" fill="hold"/>
                                        <p:tgtEl>
                                          <p:spTgt spid="154629">
                                            <p:txEl>
                                              <p:pRg st="3" end="3"/>
                                            </p:txEl>
                                          </p:spTgt>
                                        </p:tgtEl>
                                        <p:attrNameLst>
                                          <p:attrName>ppt_x</p:attrName>
                                        </p:attrNameLst>
                                      </p:cBhvr>
                                      <p:to>
                                        <p:strVal val="(0.5)"/>
                                      </p:to>
                                    </p:set>
                                    <p:anim from="(0.5)" to="(#ppt_x)" calcmode="lin" valueType="num">
                                      <p:cBhvr>
                                        <p:cTn id="48" dur="1230" accel="100000" fill="hold">
                                          <p:stCondLst>
                                            <p:cond delay="770"/>
                                          </p:stCondLst>
                                        </p:cTn>
                                        <p:tgtEl>
                                          <p:spTgt spid="154629">
                                            <p:txEl>
                                              <p:pRg st="3" end="3"/>
                                            </p:txEl>
                                          </p:spTgt>
                                        </p:tgtEl>
                                        <p:attrNameLst>
                                          <p:attrName>ppt_x</p:attrName>
                                        </p:attrNameLst>
                                      </p:cBhvr>
                                    </p:anim>
                                    <p:set>
                                      <p:cBhvr>
                                        <p:cTn id="49" dur="770" fill="hold"/>
                                        <p:tgtEl>
                                          <p:spTgt spid="154629">
                                            <p:txEl>
                                              <p:pRg st="3" end="3"/>
                                            </p:txEl>
                                          </p:spTgt>
                                        </p:tgtEl>
                                        <p:attrNameLst>
                                          <p:attrName>ppt_y</p:attrName>
                                        </p:attrNameLst>
                                      </p:cBhvr>
                                      <p:to>
                                        <p:strVal val="(#ppt_y+0.4)"/>
                                      </p:to>
                                    </p:set>
                                    <p:anim from="(#ppt_y+0.4)" to="(#ppt_y)" calcmode="lin" valueType="num">
                                      <p:cBhvr>
                                        <p:cTn id="50" dur="1230" accel="100000" fill="hold">
                                          <p:stCondLst>
                                            <p:cond delay="770"/>
                                          </p:stCondLst>
                                        </p:cTn>
                                        <p:tgtEl>
                                          <p:spTgt spid="154629">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animBg="1"/>
      <p:bldP spid="15462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water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Rectangle 3"/>
          <p:cNvSpPr>
            <a:spLocks noGrp="1" noChangeArrowheads="1"/>
          </p:cNvSpPr>
          <p:nvPr>
            <p:ph type="title"/>
          </p:nvPr>
        </p:nvSpPr>
        <p:spPr>
          <a:xfrm>
            <a:off x="609600" y="-16768"/>
            <a:ext cx="8077200" cy="3733800"/>
          </a:xfrm>
        </p:spPr>
        <p:txBody>
          <a:bodyPr/>
          <a:lstStyle/>
          <a:p>
            <a:pPr eaLnBrk="1" hangingPunct="1"/>
            <a:r>
              <a:rPr lang="si-LK" sz="6600" dirty="0">
                <a:latin typeface="Arial" charset="0"/>
                <a:ea typeface="ＭＳ Ｐゴシック" charset="0"/>
                <a:cs typeface="ＭＳ Ｐゴシック" charset="0"/>
              </a:rPr>
              <a:t>කිතුනු බව්තිස්මය අද්විතිය </a:t>
            </a:r>
            <a:r>
              <a:rPr lang="si-LK" sz="6600" dirty="0" smtClean="0">
                <a:latin typeface="Arial" charset="0"/>
                <a:ea typeface="ＭＳ Ｐゴシック" charset="0"/>
                <a:cs typeface="ＭＳ Ｐゴシック" charset="0"/>
              </a:rPr>
              <a:t>වන්නේ කෙසේද ?</a:t>
            </a:r>
            <a:endParaRPr lang="en-US" dirty="0">
              <a:latin typeface="Arial" charset="0"/>
              <a:ea typeface="ＭＳ Ｐゴシック" charset="0"/>
              <a:cs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si-LK" dirty="0">
                <a:latin typeface="Tahoma" charset="0"/>
                <a:ea typeface="ＭＳ Ｐゴシック" charset="0"/>
                <a:cs typeface="ＭＳ Ｐゴシック" charset="0"/>
              </a:rPr>
              <a:t>අන්තර්තෙස්තමෙන්තු </a:t>
            </a:r>
            <a:r>
              <a:rPr lang="si-LK" dirty="0">
                <a:latin typeface="Arial" charset="0"/>
                <a:ea typeface="ＭＳ Ｐゴシック" charset="0"/>
                <a:cs typeface="ＭＳ Ｐゴシック" charset="0"/>
              </a:rPr>
              <a:t>බව්තිස්මය</a:t>
            </a:r>
            <a:endParaRPr lang="en-US" dirty="0">
              <a:latin typeface="Tahoma" charset="0"/>
              <a:ea typeface="ＭＳ Ｐゴシック" charset="0"/>
              <a:cs typeface="ＭＳ Ｐゴシック" charset="0"/>
            </a:endParaRPr>
          </a:p>
        </p:txBody>
      </p:sp>
      <p:sp>
        <p:nvSpPr>
          <p:cNvPr id="155651" name="Rectangle 3"/>
          <p:cNvSpPr>
            <a:spLocks noGrp="1" noChangeArrowheads="1"/>
          </p:cNvSpPr>
          <p:nvPr>
            <p:ph type="body" idx="1"/>
          </p:nvPr>
        </p:nvSpPr>
        <p:spPr/>
        <p:txBody>
          <a:bodyPr/>
          <a:lstStyle/>
          <a:p>
            <a:pPr eaLnBrk="1" hangingPunct="1">
              <a:defRPr/>
            </a:pPr>
            <a:r>
              <a:rPr lang="si-LK" sz="2800" dirty="0" smtClean="0">
                <a:latin typeface="Tahoma" charset="0"/>
                <a:ea typeface="ＭＳ Ｐゴシック" charset="0"/>
                <a:cs typeface="ＭＳ Ｐゴシック" charset="0"/>
              </a:rPr>
              <a:t>එස</a:t>
            </a:r>
            <a:r>
              <a:rPr lang="si-LK" sz="2800" dirty="0">
                <a:latin typeface="Tahoma" charset="0"/>
                <a:ea typeface="ＭＳ Ｐゴシック" charset="0"/>
                <a:cs typeface="ＭＳ Ｐゴシック" charset="0"/>
              </a:rPr>
              <a:t>ැසිලිටිවරුන් (අනිකුත් ජාතීන් අතරින් අනන්යතාවට හැරුණු විජාතිකයන්)තමාම ගිලිම</a:t>
            </a:r>
            <a:endParaRPr lang="en-US" sz="2800" dirty="0" smtClean="0">
              <a:latin typeface="Tahoma" charset="0"/>
              <a:ea typeface="ＭＳ Ｐゴシック" charset="0"/>
              <a:cs typeface="ＭＳ Ｐゴシック" charset="0"/>
            </a:endParaRPr>
          </a:p>
          <a:p>
            <a:pPr eaLnBrk="1" hangingPunct="1">
              <a:defRPr/>
            </a:pPr>
            <a:r>
              <a:rPr lang="si-LK" sz="2800" dirty="0" smtClean="0">
                <a:latin typeface="Tahoma" charset="0"/>
                <a:ea typeface="ＭＳ Ｐゴシック" charset="0"/>
                <a:cs typeface="ＭＳ Ｐゴシック" charset="0"/>
              </a:rPr>
              <a:t>කන්තාවන් චර්මජ්දනය කල නොහැකි නිසා </a:t>
            </a:r>
            <a:r>
              <a:rPr lang="si-LK" sz="2800" dirty="0">
                <a:latin typeface="Arial" charset="0"/>
                <a:ea typeface="ＭＳ Ｐゴシック" charset="0"/>
                <a:cs typeface="ＭＳ Ｐゴシック" charset="0"/>
              </a:rPr>
              <a:t>බව්තිස්</a:t>
            </a:r>
            <a:r>
              <a:rPr lang="si-LK" sz="2800" dirty="0" smtClean="0">
                <a:latin typeface="Arial" charset="0"/>
                <a:ea typeface="ＭＳ Ｐゴシック" charset="0"/>
                <a:cs typeface="ＭＳ Ｐゴシック" charset="0"/>
              </a:rPr>
              <a:t>මය කලා</a:t>
            </a:r>
            <a:endParaRPr lang="en-US" sz="2800" dirty="0">
              <a:latin typeface="Tahoma" charset="0"/>
              <a:ea typeface="ＭＳ Ｐゴシック" charset="0"/>
              <a:cs typeface="ＭＳ Ｐゴシック" charset="0"/>
            </a:endParaRPr>
          </a:p>
        </p:txBody>
      </p:sp>
      <p:sp>
        <p:nvSpPr>
          <p:cNvPr id="99331"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
        <p:nvSpPr>
          <p:cNvPr id="99332" name="Rectangle 6" descr="Bouquet"/>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idx="1"/>
          </p:nvPr>
        </p:nvSpPr>
        <p:spPr>
          <a:xfrm>
            <a:off x="5181600" y="2311896"/>
            <a:ext cx="3657600" cy="1981200"/>
          </a:xfrm>
        </p:spPr>
        <p:txBody>
          <a:bodyPr/>
          <a:lstStyle/>
          <a:p>
            <a:pPr eaLnBrk="1" hangingPunct="1">
              <a:defRPr/>
            </a:pPr>
            <a:r>
              <a:rPr lang="si-LK" dirty="0">
                <a:latin typeface="Tahoma" charset="0"/>
                <a:ea typeface="ＭＳ Ｐゴシック" charset="0"/>
                <a:cs typeface="ＭＳ Ｐゴシック" charset="0"/>
              </a:rPr>
              <a:t>ගිල්විමෙ </a:t>
            </a:r>
            <a:r>
              <a:rPr lang="si-LK" dirty="0">
                <a:latin typeface="Arial" charset="0"/>
                <a:ea typeface="ＭＳ Ｐゴシック" charset="0"/>
                <a:cs typeface="ＭＳ Ｐゴシック" charset="0"/>
              </a:rPr>
              <a:t>බව්තිස්</a:t>
            </a:r>
            <a:r>
              <a:rPr lang="si-LK" dirty="0" smtClean="0">
                <a:latin typeface="Arial" charset="0"/>
                <a:ea typeface="ＭＳ Ｐゴシック" charset="0"/>
                <a:cs typeface="ＭＳ Ｐゴシック" charset="0"/>
              </a:rPr>
              <a:t>මයේ නියෝජ</a:t>
            </a:r>
            <a:r>
              <a:rPr lang="si-LK" dirty="0">
                <a:latin typeface="Arial" charset="0"/>
                <a:ea typeface="ＭＳ Ｐゴシック" charset="0"/>
                <a:cs typeface="ＭＳ Ｐゴシック" charset="0"/>
              </a:rPr>
              <a:t>ිතයා</a:t>
            </a:r>
            <a:endParaRPr lang="en-US" dirty="0">
              <a:latin typeface="Tahoma" charset="0"/>
              <a:ea typeface="ＭＳ Ｐゴシック" charset="0"/>
              <a:cs typeface="ＭＳ Ｐゴシック" charset="0"/>
            </a:endParaRPr>
          </a:p>
          <a:p>
            <a:pPr eaLnBrk="1" hangingPunct="1">
              <a:defRPr/>
            </a:pPr>
            <a:r>
              <a:rPr lang="si-LK" dirty="0">
                <a:latin typeface="Tahoma" charset="0"/>
                <a:ea typeface="ＭＳ Ｐゴシック" charset="0"/>
                <a:cs typeface="ＭＳ Ｐゴシック" charset="0"/>
              </a:rPr>
              <a:t>පශ්චත්තාපය </a:t>
            </a:r>
            <a:endParaRPr lang="en-US" dirty="0">
              <a:latin typeface="Tahoma" charset="0"/>
              <a:ea typeface="ＭＳ Ｐゴシック" charset="0"/>
              <a:cs typeface="ＭＳ Ｐゴシック" charset="0"/>
            </a:endParaRPr>
          </a:p>
        </p:txBody>
      </p:sp>
      <p:pic>
        <p:nvPicPr>
          <p:cNvPr id="101378" name="Picture 4" descr="baptiz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79" name="Picture 5" descr="High Priest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700" y="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2" name="Rectangle 2"/>
          <p:cNvSpPr>
            <a:spLocks noGrp="1" noChangeArrowheads="1"/>
          </p:cNvSpPr>
          <p:nvPr>
            <p:ph type="title"/>
          </p:nvPr>
        </p:nvSpPr>
        <p:spPr>
          <a:xfrm>
            <a:off x="4953000" y="413792"/>
            <a:ext cx="4191000" cy="1143000"/>
          </a:xfrm>
        </p:spPr>
        <p:txBody>
          <a:bodyPr/>
          <a:lstStyle/>
          <a:p>
            <a:pPr eaLnBrk="1" hangingPunct="1">
              <a:defRPr/>
            </a:pPr>
            <a:r>
              <a:rPr lang="si-LK" dirty="0">
                <a:latin typeface="Tahoma" charset="0"/>
                <a:ea typeface="ＭＳ Ｐゴシック" charset="0"/>
                <a:cs typeface="ＭＳ Ｐゴシック" charset="0"/>
              </a:rPr>
              <a:t>යොහාන්ගේ </a:t>
            </a:r>
            <a:r>
              <a:rPr lang="si-LK" dirty="0">
                <a:latin typeface="Arial" charset="0"/>
                <a:ea typeface="ＭＳ Ｐゴシック" charset="0"/>
                <a:cs typeface="ＭＳ Ｐゴシック" charset="0"/>
              </a:rPr>
              <a:t>බව්තිස්මය</a:t>
            </a:r>
            <a:endParaRPr lang="en-US" dirty="0">
              <a:latin typeface="Tahoma" charset="0"/>
              <a:ea typeface="ＭＳ Ｐゴシック" charset="0"/>
              <a:cs typeface="ＭＳ Ｐゴシック" charset="0"/>
            </a:endParaRPr>
          </a:p>
        </p:txBody>
      </p:sp>
      <p:sp>
        <p:nvSpPr>
          <p:cNvPr id="101381" name="Text Box 6"/>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140</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descr="Walnut"/>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pPr eaLnBrk="1" hangingPunct="1">
              <a:defRPr/>
            </a:pPr>
            <a:r>
              <a:rPr lang="si-LK" sz="3200" dirty="0" smtClean="0">
                <a:effectLst>
                  <a:outerShdw blurRad="50800" dist="63500" dir="2700000" algn="tl" rotWithShape="0">
                    <a:srgbClr val="000000"/>
                  </a:outerShdw>
                </a:effectLst>
                <a:latin typeface="Tahoma" charset="0"/>
                <a:ea typeface="ＭＳ Ｐゴシック" charset="0"/>
                <a:cs typeface="ＭＳ Ｐゴシック" charset="0"/>
              </a:rPr>
              <a:t>ම</a:t>
            </a:r>
            <a:r>
              <a:rPr lang="si-LK" sz="3200" dirty="0">
                <a:effectLst>
                  <a:outerShdw blurRad="50800" dist="63500" dir="2700000" algn="tl" rotWithShape="0">
                    <a:srgbClr val="000000"/>
                  </a:outerShdw>
                </a:effectLst>
                <a:latin typeface="Tahoma" charset="0"/>
                <a:ea typeface="ＭＳ Ｐゴシック" charset="0"/>
                <a:cs typeface="ＭＳ Ｐゴシック" charset="0"/>
              </a:rPr>
              <a:t>ුල් </a:t>
            </a:r>
            <a:r>
              <a:rPr lang="si-LK" sz="3200" dirty="0" smtClean="0">
                <a:effectLst>
                  <a:outerShdw blurRad="50800" dist="63500" dir="2700000" algn="tl" rotWithShape="0">
                    <a:srgbClr val="000000"/>
                  </a:outerShdw>
                </a:effectLst>
                <a:latin typeface="Tahoma" charset="0"/>
                <a:ea typeface="ＭＳ Ｐゴシック" charset="0"/>
                <a:cs typeface="ＭＳ Ｐゴシック" charset="0"/>
              </a:rPr>
              <a:t>සභාවේ බව</a:t>
            </a:r>
            <a:r>
              <a:rPr lang="si-LK" sz="3200" dirty="0">
                <a:effectLst>
                  <a:outerShdw blurRad="50800" dist="63500" dir="2700000" algn="tl" rotWithShape="0">
                    <a:srgbClr val="000000"/>
                  </a:outerShdw>
                </a:effectLst>
                <a:latin typeface="Tahoma" charset="0"/>
                <a:ea typeface="ＭＳ Ｐゴシック" charset="0"/>
                <a:cs typeface="ＭＳ Ｐゴシック" charset="0"/>
              </a:rPr>
              <a:t>්තීස්මයේ සාරාංශය</a:t>
            </a:r>
            <a:r>
              <a:rPr lang="en-US" sz="3200" dirty="0">
                <a:effectLst>
                  <a:outerShdw blurRad="50800" dist="63500" dir="2700000" algn="tl" rotWithShape="0">
                    <a:srgbClr val="000000"/>
                  </a:outerShdw>
                </a:effectLst>
                <a:latin typeface="Tahoma" charset="0"/>
                <a:ea typeface="ＭＳ Ｐゴシック" charset="0"/>
                <a:cs typeface="ＭＳ Ｐゴシック" charset="0"/>
              </a:rPr>
              <a:t/>
            </a:r>
            <a:br>
              <a:rPr lang="en-US" sz="3200" dirty="0">
                <a:effectLst>
                  <a:outerShdw blurRad="50800" dist="63500" dir="2700000" algn="tl" rotWithShape="0">
                    <a:srgbClr val="000000"/>
                  </a:outerShdw>
                </a:effectLst>
                <a:latin typeface="Tahoma" charset="0"/>
                <a:ea typeface="ＭＳ Ｐゴシック" charset="0"/>
                <a:cs typeface="ＭＳ Ｐゴシック" charset="0"/>
              </a:rPr>
            </a:br>
            <a:r>
              <a:rPr lang="si-LK" sz="3200" dirty="0" smtClean="0">
                <a:effectLst>
                  <a:outerShdw blurRad="50800" dist="63500" dir="2700000" algn="tl" rotWithShape="0">
                    <a:srgbClr val="000000"/>
                  </a:outerShdw>
                </a:effectLst>
                <a:latin typeface="Tahoma" charset="0"/>
                <a:ea typeface="ＭＳ Ｐゴシック" charset="0"/>
                <a:cs typeface="ＭＳ Ｐゴシック" charset="0"/>
              </a:rPr>
              <a:t>එදිරිව ප</a:t>
            </a:r>
            <a:r>
              <a:rPr lang="si-LK" sz="3200" dirty="0">
                <a:effectLst>
                  <a:outerShdw blurRad="50800" dist="63500" dir="2700000" algn="tl" rotWithShape="0">
                    <a:srgbClr val="000000"/>
                  </a:outerShdw>
                </a:effectLst>
                <a:latin typeface="Tahoma" charset="0"/>
                <a:ea typeface="ＭＳ Ｐゴシック" charset="0"/>
                <a:cs typeface="ＭＳ Ｐゴシック" charset="0"/>
              </a:rPr>
              <a:t>ෙර බව්තිස්මය</a:t>
            </a:r>
            <a:endParaRPr lang="en-US" sz="3200" dirty="0">
              <a:effectLst>
                <a:outerShdw blurRad="50800" dist="63500" dir="2700000" algn="tl" rotWithShape="0">
                  <a:srgbClr val="000000"/>
                </a:outerShdw>
              </a:effectLst>
              <a:latin typeface="Tahoma" charset="0"/>
              <a:ea typeface="ＭＳ Ｐゴシック" charset="0"/>
              <a:cs typeface="ＭＳ Ｐゴシック" charset="0"/>
            </a:endParaRPr>
          </a:p>
        </p:txBody>
      </p:sp>
      <p:sp>
        <p:nvSpPr>
          <p:cNvPr id="103426" name="Rectangle 4"/>
          <p:cNvSpPr>
            <a:spLocks noChangeArrowheads="1"/>
          </p:cNvSpPr>
          <p:nvPr/>
        </p:nvSpPr>
        <p:spPr bwMode="auto">
          <a:xfrm>
            <a:off x="0" y="2112963"/>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tabLst>
                <a:tab pos="2565400" algn="l"/>
                <a:tab pos="3886200" algn="l"/>
                <a:tab pos="4800600" algn="l"/>
                <a:tab pos="5600700" algn="l"/>
                <a:tab pos="5715000" algn="l"/>
              </a:tabLst>
            </a:pPr>
            <a:endParaRPr lang="en-US" sz="1600">
              <a:solidFill>
                <a:srgbClr val="FFFFFF"/>
              </a:solidFill>
              <a:latin typeface="Arial" charset="0"/>
            </a:endParaRPr>
          </a:p>
        </p:txBody>
      </p:sp>
      <p:graphicFrame>
        <p:nvGraphicFramePr>
          <p:cNvPr id="169040" name="Group 80"/>
          <p:cNvGraphicFramePr>
            <a:graphicFrameLocks noGrp="1"/>
          </p:cNvGraphicFramePr>
          <p:nvPr>
            <p:extLst>
              <p:ext uri="{D42A27DB-BD31-4B8C-83A1-F6EECF244321}">
                <p14:modId xmlns:p14="http://schemas.microsoft.com/office/powerpoint/2010/main" val="1865061767"/>
              </p:ext>
            </p:extLst>
          </p:nvPr>
        </p:nvGraphicFramePr>
        <p:xfrm>
          <a:off x="0" y="1401763"/>
          <a:ext cx="9144000" cy="5520373"/>
        </p:xfrm>
        <a:graphic>
          <a:graphicData uri="http://schemas.openxmlformats.org/drawingml/2006/table">
            <a:tbl>
              <a:tblPr/>
              <a:tblGrid>
                <a:gridCol w="4414838">
                  <a:extLst>
                    <a:ext uri="{9D8B030D-6E8A-4147-A177-3AD203B41FA5}">
                      <a16:colId xmlns="" xmlns:a16="http://schemas.microsoft.com/office/drawing/2014/main" val="20000"/>
                    </a:ext>
                  </a:extLst>
                </a:gridCol>
                <a:gridCol w="4729162">
                  <a:extLst>
                    <a:ext uri="{9D8B030D-6E8A-4147-A177-3AD203B41FA5}">
                      <a16:colId xmlns="" xmlns:a16="http://schemas.microsoft.com/office/drawing/2014/main" val="20001"/>
                    </a:ext>
                  </a:extLst>
                </a:gridCol>
              </a:tblGrid>
              <a:tr h="11922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0" i="0" u="none" strike="noStrike" kern="1200" cap="none" normalizeH="0" baseline="0" dirty="0" smtClean="0">
                          <a:ln>
                            <a:noFill/>
                          </a:ln>
                          <a:solidFill>
                            <a:schemeClr val="tx1"/>
                          </a:solidFill>
                          <a:effectLst/>
                          <a:latin typeface="Arial"/>
                          <a:ea typeface="ＭＳ Ｐゴシック" charset="0"/>
                          <a:cs typeface="Arial"/>
                        </a:rPr>
                        <a:t>වෙනස්කම්</a:t>
                      </a:r>
                      <a:endParaRPr kumimoji="0" lang="en-US" altLang="zh-CN" sz="1800" b="0" i="0" u="none" strike="noStrike" kern="1200" cap="none" normalizeH="0" baseline="0" dirty="0">
                        <a:ln>
                          <a:noFill/>
                        </a:ln>
                        <a:solidFill>
                          <a:schemeClr val="tx1"/>
                        </a:solidFill>
                        <a:effectLst/>
                        <a:latin typeface="Arial"/>
                        <a:ea typeface="ＭＳ Ｐゴシック"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000" b="0" i="0" u="none" strike="noStrike" cap="none" normalizeH="0" baseline="0" dirty="0" smtClean="0">
                          <a:ln>
                            <a:noFill/>
                          </a:ln>
                          <a:solidFill>
                            <a:schemeClr val="tx1"/>
                          </a:solidFill>
                          <a:effectLst/>
                          <a:latin typeface="Arial"/>
                          <a:ea typeface="ＭＳ Ｐゴシック" charset="0"/>
                          <a:cs typeface="Arial"/>
                        </a:rPr>
                        <a:t>(</a:t>
                      </a: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පූර්වයෙට එදරිව නව ගිවිසුම් කිතුනුවා</a:t>
                      </a:r>
                      <a:r>
                        <a:rPr kumimoji="0" lang="en-US" altLang="zh-CN" sz="2000" b="0" i="0" u="none" strike="noStrike" cap="none" normalizeH="0" baseline="0" dirty="0" smtClean="0">
                          <a:ln>
                            <a:noFill/>
                          </a:ln>
                          <a:solidFill>
                            <a:schemeClr val="tx1"/>
                          </a:solidFill>
                          <a:effectLst/>
                          <a:latin typeface="Arial"/>
                          <a:ea typeface="ＭＳ Ｐゴシック" charset="0"/>
                          <a:cs typeface="Arial"/>
                        </a:rPr>
                        <a:t>)</a:t>
                      </a:r>
                      <a:endParaRPr kumimoji="0" lang="en-US" altLang="zh-CN" sz="1800" b="0" i="0" u="none" strike="noStrike" cap="none" normalizeH="0" baseline="0" dirty="0">
                        <a:ln>
                          <a:noFill/>
                        </a:ln>
                        <a:solidFill>
                          <a:schemeClr val="tx1"/>
                        </a:solidFill>
                        <a:effectLst/>
                        <a:latin typeface="Arial"/>
                        <a:ea typeface="宋体"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400" b="1" i="0" u="none" strike="noStrike" cap="none" normalizeH="0" baseline="0" dirty="0" smtClean="0">
                          <a:ln>
                            <a:noFill/>
                          </a:ln>
                          <a:solidFill>
                            <a:schemeClr val="tx1"/>
                          </a:solidFill>
                          <a:effectLst/>
                          <a:latin typeface="Arial"/>
                          <a:ea typeface="ＭＳ Ｐゴシック" charset="0"/>
                          <a:cs typeface="Arial"/>
                        </a:rPr>
                        <a:t>සංසන්දනය</a:t>
                      </a:r>
                      <a:endParaRPr kumimoji="0" lang="en-US" altLang="zh-CN" sz="1800" b="0" i="0" u="none" strike="noStrike" cap="none" normalizeH="0" baseline="0" dirty="0">
                        <a:ln>
                          <a:noFill/>
                        </a:ln>
                        <a:solidFill>
                          <a:schemeClr val="tx1"/>
                        </a:solidFill>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000" b="0" i="0" u="none" strike="noStrike" cap="none" normalizeH="0" baseline="0" dirty="0" smtClean="0">
                          <a:ln>
                            <a:noFill/>
                          </a:ln>
                          <a:solidFill>
                            <a:schemeClr val="tx1"/>
                          </a:solidFill>
                          <a:effectLst/>
                          <a:latin typeface="Arial"/>
                          <a:ea typeface="ＭＳ Ｐゴシック" charset="0"/>
                          <a:cs typeface="Arial"/>
                        </a:rPr>
                        <a:t>(</a:t>
                      </a: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පොදු කරුණු</a:t>
                      </a:r>
                      <a:r>
                        <a:rPr kumimoji="0" lang="en-US" altLang="zh-CN" sz="2000" b="0" i="0" u="none" strike="noStrike" cap="none" normalizeH="0" baseline="0" dirty="0" smtClean="0">
                          <a:ln>
                            <a:noFill/>
                          </a:ln>
                          <a:solidFill>
                            <a:schemeClr val="tx1"/>
                          </a:solidFill>
                          <a:effectLst/>
                          <a:latin typeface="Arial"/>
                          <a:ea typeface="ＭＳ Ｐゴシック" charset="0"/>
                          <a:cs typeface="Arial"/>
                        </a:rPr>
                        <a:t>)</a:t>
                      </a:r>
                      <a:endParaRPr kumimoji="0" lang="en-US" altLang="zh-CN" sz="3200" b="0" i="0" u="none" strike="noStrike" cap="none" normalizeH="0" baseline="0" dirty="0">
                        <a:ln>
                          <a:noFill/>
                        </a:ln>
                        <a:solidFill>
                          <a:schemeClr val="tx1"/>
                        </a:solidFill>
                        <a:effectLst/>
                        <a:latin typeface="Arial"/>
                        <a:ea typeface="宋体"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 xmlns:a16="http://schemas.microsoft.com/office/drawing/2014/main" val="10000"/>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0" i="0" u="none" strike="noStrike" cap="none" normalizeH="0" baseline="0" dirty="0" smtClean="0">
                          <a:ln>
                            <a:noFill/>
                          </a:ln>
                          <a:solidFill>
                            <a:schemeClr val="tx1"/>
                          </a:solidFill>
                          <a:effectLst/>
                          <a:latin typeface="Arial"/>
                          <a:ea typeface="ＭＳ Ｐゴシック" charset="0"/>
                          <a:cs typeface="Arial"/>
                        </a:rPr>
                        <a:t>කිසිම පදනමක් නැතිවිමට එදිරිව </a:t>
                      </a:r>
                      <a:r>
                        <a:rPr kumimoji="0" lang="en-US" altLang="zh-CN" sz="1800" b="0" i="0" u="none" strike="noStrike" cap="none" normalizeH="0" baseline="0" dirty="0" smtClean="0">
                          <a:ln>
                            <a:noFill/>
                          </a:ln>
                          <a:solidFill>
                            <a:schemeClr val="tx1"/>
                          </a:solidFill>
                          <a:effectLst/>
                          <a:latin typeface="Arial"/>
                          <a:ea typeface="ＭＳ Ｐゴシック" charset="0"/>
                          <a:cs typeface="Arial"/>
                        </a:rPr>
                        <a:t> </a:t>
                      </a:r>
                      <a:r>
                        <a:rPr lang="si-LK" sz="1800" dirty="0" smtClean="0">
                          <a:latin typeface="Arial"/>
                          <a:cs typeface="Arial"/>
                        </a:rPr>
                        <a:t>"පියා, පුත්රයා හා ශුද්ධාත්මයාය"</a:t>
                      </a:r>
                      <a:endParaRPr kumimoji="0" lang="en-US" altLang="zh-CN" sz="1800" b="0" i="0" u="none" strike="noStrike" cap="none" normalizeH="0" baseline="0" dirty="0">
                        <a:ln>
                          <a:noFill/>
                        </a:ln>
                        <a:solidFill>
                          <a:schemeClr val="tx1"/>
                        </a:solidFill>
                        <a:effectLst/>
                        <a:latin typeface="Arial"/>
                        <a:ea typeface="宋体"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ආගමික ප්රජාව සමග අනන්යතාව තහවුරු කිරීම</a:t>
                      </a:r>
                      <a:endParaRPr kumimoji="0" lang="en-US" altLang="zh-CN" sz="3200" b="0" i="0" u="none" strike="noStrike" cap="none" normalizeH="0" baseline="0" dirty="0">
                        <a:ln>
                          <a:noFill/>
                        </a:ln>
                        <a:solidFill>
                          <a:schemeClr val="tx1"/>
                        </a:solidFill>
                        <a:effectLst/>
                        <a:latin typeface="Arial"/>
                        <a:ea typeface="宋体"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lang="si-LK" sz="1800" dirty="0" smtClean="0">
                          <a:latin typeface="Arial"/>
                          <a:cs typeface="Arial"/>
                        </a:rPr>
                        <a:t>ස්වයං-ගිල්වීමට </a:t>
                      </a:r>
                      <a:r>
                        <a:rPr kumimoji="0" lang="si-LK" altLang="zh-CN" sz="1800" b="0" i="0" u="none" strike="noStrike" cap="none" normalizeH="0" baseline="0" dirty="0" smtClean="0">
                          <a:ln>
                            <a:noFill/>
                          </a:ln>
                          <a:solidFill>
                            <a:schemeClr val="tx1"/>
                          </a:solidFill>
                          <a:effectLst/>
                          <a:latin typeface="Arial"/>
                          <a:ea typeface="ＭＳ Ｐゴシック" charset="0"/>
                          <a:cs typeface="Arial"/>
                        </a:rPr>
                        <a:t>එදිරිව </a:t>
                      </a:r>
                      <a:r>
                        <a:rPr lang="si-LK" sz="1800" dirty="0" smtClean="0">
                          <a:latin typeface="Arial"/>
                          <a:cs typeface="Arial"/>
                        </a:rPr>
                        <a:t>වෙනත් අයෙකු විසින් සිදු කරනු ලබයි</a:t>
                      </a:r>
                      <a:endParaRPr kumimoji="0" lang="en-US" altLang="zh-CN" sz="1800" b="0" i="0" u="none" strike="noStrike" cap="none" normalizeH="0" baseline="0" dirty="0">
                        <a:ln>
                          <a:noFill/>
                        </a:ln>
                        <a:solidFill>
                          <a:schemeClr val="tx1"/>
                        </a:solidFill>
                        <a:effectLst/>
                        <a:latin typeface="Arial"/>
                        <a:ea typeface="宋体"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ඇදහිලිවන්තයන්ට පමණි</a:t>
                      </a:r>
                      <a:endParaRPr kumimoji="0" lang="en-US" altLang="zh-CN" sz="3200" b="0" i="0" u="none" strike="noStrike" cap="none" normalizeH="0" baseline="0" dirty="0">
                        <a:ln>
                          <a:noFill/>
                        </a:ln>
                        <a:solidFill>
                          <a:schemeClr val="tx1"/>
                        </a:solidFill>
                        <a:effectLst/>
                        <a:latin typeface="Arial"/>
                        <a:ea typeface="宋体"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1800" b="0" i="0" u="none" strike="noStrike" cap="none" normalizeH="0" baseline="0" dirty="0" smtClean="0">
                          <a:ln>
                            <a:noFill/>
                          </a:ln>
                          <a:solidFill>
                            <a:schemeClr val="tx1"/>
                          </a:solidFill>
                          <a:effectLst/>
                          <a:latin typeface="Arial"/>
                          <a:ea typeface="ＭＳ Ｐゴシック" charset="0"/>
                          <a:cs typeface="Arial"/>
                        </a:rPr>
                        <a:t>පූර්වාවශ්යතාවයකි චර්මච්ඡේදනයට  එදිරිව කිසිවක් නොමැති විම</a:t>
                      </a:r>
                      <a:endParaRPr kumimoji="0" lang="en-US" altLang="zh-CN" sz="1800" b="0" i="0" u="none" strike="noStrike" cap="none" normalizeH="0" baseline="0" dirty="0">
                        <a:ln>
                          <a:noFill/>
                        </a:ln>
                        <a:solidFill>
                          <a:schemeClr val="tx1"/>
                        </a:solidFill>
                        <a:effectLst/>
                        <a:latin typeface="Arial"/>
                        <a:ea typeface="宋体"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අවස්ථා දෙකේදීම ගිල්විම </a:t>
                      </a:r>
                      <a:r>
                        <a:rPr kumimoji="0" lang="en-US" altLang="zh-CN" sz="2000" b="0" i="0" u="none" strike="noStrike" cap="none" normalizeH="0" baseline="0" dirty="0" smtClean="0">
                          <a:ln>
                            <a:noFill/>
                          </a:ln>
                          <a:solidFill>
                            <a:schemeClr val="tx1"/>
                          </a:solidFill>
                          <a:effectLst/>
                          <a:latin typeface="Arial"/>
                          <a:ea typeface="ＭＳ Ｐゴシック" charset="0"/>
                          <a:cs typeface="Arial"/>
                        </a:rPr>
                        <a:t>(BC </a:t>
                      </a:r>
                      <a:r>
                        <a:rPr kumimoji="0" lang="en-US" altLang="zh-CN" sz="2000" b="0" i="0" u="none" strike="noStrike" cap="none" normalizeH="0" baseline="0" dirty="0">
                          <a:ln>
                            <a:noFill/>
                          </a:ln>
                          <a:solidFill>
                            <a:schemeClr val="tx1"/>
                          </a:solidFill>
                          <a:effectLst/>
                          <a:latin typeface="Arial"/>
                          <a:ea typeface="ＭＳ Ｐゴシック" charset="0"/>
                          <a:cs typeface="Arial"/>
                        </a:rPr>
                        <a:t>&amp; 1st century)</a:t>
                      </a:r>
                      <a:endParaRPr kumimoji="0" lang="en-US" altLang="zh-CN" sz="3200" b="0" i="0" u="none" strike="noStrike" cap="none" normalizeH="0" baseline="0" dirty="0">
                        <a:ln>
                          <a:noFill/>
                        </a:ln>
                        <a:solidFill>
                          <a:schemeClr val="tx1"/>
                        </a:solidFill>
                        <a:effectLst/>
                        <a:latin typeface="Arial"/>
                        <a:ea typeface="宋体"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sz="2400" b="0" i="0" u="none" strike="noStrike" kern="1200" cap="none" normalizeH="0" baseline="0" dirty="0" smtClean="0">
                          <a:ln>
                            <a:noFill/>
                          </a:ln>
                          <a:solidFill>
                            <a:schemeClr val="tx1"/>
                          </a:solidFill>
                          <a:effectLst/>
                          <a:latin typeface="Arial"/>
                          <a:ea typeface="ＭＳ Ｐゴシック" charset="0"/>
                          <a:cs typeface="Arial"/>
                        </a:rPr>
                        <a:t>යුදෙව් ධර්මයට ඒදිරිව කිතුනු දහමට</a:t>
                      </a:r>
                      <a:endParaRPr kumimoji="0" lang="en-US" altLang="zh-CN" sz="2400" b="0" i="0" u="none" strike="noStrike" kern="1200" cap="none" normalizeH="0" baseline="0" dirty="0">
                        <a:ln>
                          <a:noFill/>
                        </a:ln>
                        <a:solidFill>
                          <a:schemeClr val="tx1"/>
                        </a:solidFill>
                        <a:effectLst/>
                        <a:latin typeface="Arial"/>
                        <a:ea typeface="ＭＳ Ｐゴシック"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000" b="0" i="0" u="none" strike="noStrike" cap="none" normalizeH="0" baseline="0" dirty="0" smtClean="0">
                          <a:ln>
                            <a:noFill/>
                          </a:ln>
                          <a:solidFill>
                            <a:schemeClr val="tx1"/>
                          </a:solidFill>
                          <a:effectLst/>
                          <a:latin typeface="Arial"/>
                          <a:ea typeface="ＭＳ Ｐゴシック" charset="0"/>
                          <a:cs typeface="Arial"/>
                        </a:rPr>
                        <a:t>අවස්ථා දෙකේදී පොදු වේ</a:t>
                      </a:r>
                      <a:endParaRPr kumimoji="0" lang="en-US" altLang="zh-CN" sz="3200" b="0" i="0" u="none" strike="noStrike" cap="none" normalizeH="0" baseline="0" dirty="0">
                        <a:ln>
                          <a:noFill/>
                        </a:ln>
                        <a:solidFill>
                          <a:schemeClr val="tx1"/>
                        </a:solidFill>
                        <a:effectLst/>
                        <a:latin typeface="Arial"/>
                        <a:ea typeface="宋体"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400" b="0" i="0" u="none" strike="noStrike" kern="1200" cap="none" normalizeH="0" baseline="0" dirty="0" smtClean="0">
                          <a:ln>
                            <a:noFill/>
                          </a:ln>
                          <a:solidFill>
                            <a:schemeClr val="tx1"/>
                          </a:solidFill>
                          <a:effectLst/>
                          <a:latin typeface="Arial"/>
                          <a:ea typeface="ＭＳ Ｐゴシック" charset="0"/>
                          <a:cs typeface="Arial"/>
                        </a:rPr>
                        <a:t>ගිල්විමට</a:t>
                      </a:r>
                      <a:r>
                        <a:rPr kumimoji="0" lang="si-LK" altLang="zh-CN" sz="1800" b="0" i="0" u="none" strike="noStrike" cap="none" normalizeH="0" baseline="0" dirty="0" smtClean="0">
                          <a:ln>
                            <a:noFill/>
                          </a:ln>
                          <a:solidFill>
                            <a:schemeClr val="tx1"/>
                          </a:solidFill>
                          <a:effectLst/>
                          <a:latin typeface="Arial"/>
                          <a:ea typeface="ＭＳ Ｐゴシック" charset="0"/>
                          <a:cs typeface="Arial"/>
                        </a:rPr>
                        <a:t> එදිරිව </a:t>
                      </a:r>
                      <a:r>
                        <a:rPr kumimoji="0" lang="en-US" altLang="zh-CN" sz="1800" b="0" i="0" u="none" strike="noStrike" cap="none" normalizeH="0" baseline="0" dirty="0" smtClean="0">
                          <a:ln>
                            <a:noFill/>
                          </a:ln>
                          <a:solidFill>
                            <a:schemeClr val="tx1"/>
                          </a:solidFill>
                          <a:effectLst/>
                          <a:latin typeface="Arial"/>
                          <a:ea typeface="ＭＳ Ｐゴシック" charset="0"/>
                          <a:cs typeface="Arial"/>
                        </a:rPr>
                        <a:t> </a:t>
                      </a:r>
                      <a:r>
                        <a:rPr kumimoji="0" lang="si-LK" altLang="zh-CN" sz="1800" b="0" i="0" u="none" strike="noStrike" cap="none" normalizeH="0" baseline="0" dirty="0" smtClean="0">
                          <a:ln>
                            <a:noFill/>
                          </a:ln>
                          <a:solidFill>
                            <a:schemeClr val="tx1"/>
                          </a:solidFill>
                          <a:effectLst/>
                          <a:latin typeface="Arial"/>
                          <a:ea typeface="ＭＳ Ｐゴシック" charset="0"/>
                          <a:cs typeface="Arial"/>
                        </a:rPr>
                        <a:t>විවිධාකාරව</a:t>
                      </a:r>
                      <a:br>
                        <a:rPr kumimoji="0" lang="si-LK" altLang="zh-CN" sz="1800" b="0" i="0" u="none" strike="noStrike" cap="none" normalizeH="0" baseline="0" dirty="0" smtClean="0">
                          <a:ln>
                            <a:noFill/>
                          </a:ln>
                          <a:solidFill>
                            <a:schemeClr val="tx1"/>
                          </a:solidFill>
                          <a:effectLst/>
                          <a:latin typeface="Arial"/>
                          <a:ea typeface="ＭＳ Ｐゴシック" charset="0"/>
                          <a:cs typeface="Arial"/>
                        </a:rPr>
                      </a:br>
                      <a:r>
                        <a:rPr kumimoji="0" lang="en-US" altLang="zh-CN" sz="1800" b="0" i="0" u="none" strike="noStrike" cap="none" normalizeH="0" baseline="0" dirty="0" smtClean="0">
                          <a:ln>
                            <a:noFill/>
                          </a:ln>
                          <a:solidFill>
                            <a:schemeClr val="tx1"/>
                          </a:solidFill>
                          <a:effectLst/>
                          <a:latin typeface="Arial"/>
                          <a:ea typeface="ＭＳ Ｐゴシック" charset="0"/>
                          <a:cs typeface="Arial"/>
                        </a:rPr>
                        <a:t>(</a:t>
                      </a:r>
                      <a:r>
                        <a:rPr lang="si-LK" sz="1800" dirty="0" smtClean="0">
                          <a:latin typeface="Arial"/>
                          <a:cs typeface="Arial"/>
                        </a:rPr>
                        <a:t>2 වන සියවස</a:t>
                      </a:r>
                      <a:r>
                        <a:rPr kumimoji="0" lang="en-US" altLang="zh-CN" sz="1800" b="0" i="0" u="none" strike="noStrike" cap="none" normalizeH="0" baseline="0" dirty="0" smtClean="0">
                          <a:ln>
                            <a:noFill/>
                          </a:ln>
                          <a:solidFill>
                            <a:schemeClr val="tx1"/>
                          </a:solidFill>
                          <a:effectLst/>
                          <a:latin typeface="Arial"/>
                          <a:ea typeface="ＭＳ Ｐゴシック" charset="0"/>
                          <a:cs typeface="Arial"/>
                        </a:rPr>
                        <a:t>)</a:t>
                      </a:r>
                      <a:endParaRPr kumimoji="0" lang="en-US" altLang="zh-CN" sz="1800" b="0" i="0" u="none" strike="noStrike" cap="none" normalizeH="0" baseline="0" dirty="0">
                        <a:ln>
                          <a:noFill/>
                        </a:ln>
                        <a:solidFill>
                          <a:schemeClr val="tx1"/>
                        </a:solidFill>
                        <a:effectLst/>
                        <a:latin typeface="Arial"/>
                        <a:ea typeface="宋体" charset="0"/>
                        <a:cs typeface="Arial"/>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si-LK" altLang="zh-CN" sz="2400" b="0" i="0" u="none" strike="noStrike" kern="1200" cap="none" normalizeH="0" baseline="0" dirty="0" smtClean="0">
                          <a:ln>
                            <a:noFill/>
                          </a:ln>
                          <a:solidFill>
                            <a:schemeClr val="tx1"/>
                          </a:solidFill>
                          <a:effectLst/>
                          <a:latin typeface="Arial"/>
                          <a:ea typeface="ＭＳ Ｐゴシック" charset="0"/>
                          <a:cs typeface="Arial"/>
                        </a:rPr>
                        <a:t>ජලය භාවිතාවිය</a:t>
                      </a:r>
                      <a:endParaRPr kumimoji="0" lang="en-US" altLang="zh-CN" sz="1800" b="0" i="0" u="none" strike="noStrike" kern="1200" cap="none" normalizeH="0" baseline="0" dirty="0">
                        <a:ln>
                          <a:noFill/>
                        </a:ln>
                        <a:solidFill>
                          <a:schemeClr val="tx1"/>
                        </a:solidFill>
                        <a:effectLst/>
                        <a:latin typeface="Arial"/>
                        <a:ea typeface="ＭＳ Ｐゴシック" charset="0"/>
                        <a:cs typeface="Arial"/>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103450" name="Rectangle 76"/>
          <p:cNvSpPr>
            <a:spLocks noChangeArrowheads="1"/>
          </p:cNvSpPr>
          <p:nvPr/>
        </p:nvSpPr>
        <p:spPr bwMode="auto">
          <a:xfrm>
            <a:off x="0" y="4059238"/>
            <a:ext cx="2413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zh-CN" sz="1000">
                <a:solidFill>
                  <a:srgbClr val="FFFFFF"/>
                </a:solidFill>
                <a:latin typeface="Times" charset="0"/>
                <a:ea typeface="宋体" charset="0"/>
                <a:cs typeface="宋体" charset="0"/>
              </a:rPr>
              <a:t/>
            </a:r>
            <a:br>
              <a:rPr lang="en-US" altLang="zh-CN" sz="1000">
                <a:solidFill>
                  <a:srgbClr val="FFFFFF"/>
                </a:solidFill>
                <a:latin typeface="Times" charset="0"/>
                <a:ea typeface="宋体" charset="0"/>
                <a:cs typeface="宋体" charset="0"/>
              </a:rPr>
            </a:br>
            <a:endParaRPr lang="en-US" altLang="zh-CN" sz="1600">
              <a:solidFill>
                <a:srgbClr val="FFFFFF"/>
              </a:solidFill>
              <a:latin typeface="Arial" charset="0"/>
              <a:ea typeface="宋体" charset="0"/>
              <a:cs typeface="宋体" charset="0"/>
            </a:endParaRPr>
          </a:p>
        </p:txBody>
      </p:sp>
      <p:sp>
        <p:nvSpPr>
          <p:cNvPr id="103451" name="Text Box 81"/>
          <p:cNvSpPr txBox="1">
            <a:spLocks noChangeArrowheads="1"/>
          </p:cNvSpPr>
          <p:nvPr/>
        </p:nvSpPr>
        <p:spPr bwMode="auto">
          <a:xfrm>
            <a:off x="8397875" y="82550"/>
            <a:ext cx="63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rPr>
              <a:t>142</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3" name="Picture 2" descr="wate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313613"/>
          </a:xfrm>
        </p:spPr>
      </p:pic>
      <p:sp>
        <p:nvSpPr>
          <p:cNvPr id="105474" name="Rectangle 3"/>
          <p:cNvSpPr>
            <a:spLocks noGrp="1" noChangeArrowheads="1"/>
          </p:cNvSpPr>
          <p:nvPr>
            <p:ph type="title"/>
          </p:nvPr>
        </p:nvSpPr>
        <p:spPr>
          <a:xfrm>
            <a:off x="304800" y="274638"/>
            <a:ext cx="8458200" cy="1107996"/>
          </a:xfrm>
          <a:solidFill>
            <a:schemeClr val="tx1"/>
          </a:solidFill>
        </p:spPr>
        <p:txBody>
          <a:bodyPr anchor="t">
            <a:spAutoFit/>
          </a:bodyPr>
          <a:lstStyle/>
          <a:p>
            <a:pPr eaLnBrk="1" hangingPunct="1">
              <a:spcBef>
                <a:spcPct val="50000"/>
              </a:spcBef>
            </a:pPr>
            <a:r>
              <a:rPr lang="si-LK" sz="6600" dirty="0" smtClean="0">
                <a:solidFill>
                  <a:schemeClr val="bg1"/>
                </a:solidFill>
                <a:latin typeface="Arial" charset="0"/>
                <a:ea typeface="ＭＳ Ｐゴシック" charset="0"/>
                <a:cs typeface="ＭＳ Ｐゴシック" charset="0"/>
              </a:rPr>
              <a:t>ඇයි බව</a:t>
            </a:r>
            <a:r>
              <a:rPr lang="si-LK" sz="6600" dirty="0">
                <a:solidFill>
                  <a:schemeClr val="bg1"/>
                </a:solidFill>
                <a:latin typeface="Arial" charset="0"/>
                <a:ea typeface="ＭＳ Ｐゴシック" charset="0"/>
                <a:cs typeface="ＭＳ Ｐゴシック" charset="0"/>
              </a:rPr>
              <a:t>්තිස්</a:t>
            </a:r>
            <a:r>
              <a:rPr lang="si-LK" sz="6600" dirty="0" smtClean="0">
                <a:solidFill>
                  <a:schemeClr val="bg1"/>
                </a:solidFill>
                <a:latin typeface="Arial" charset="0"/>
                <a:ea typeface="ＭＳ Ｐゴシック" charset="0"/>
                <a:cs typeface="ＭＳ Ｐゴシック" charset="0"/>
              </a:rPr>
              <a:t>ම වෙන්නේ </a:t>
            </a:r>
            <a:r>
              <a:rPr lang="en-US" sz="6600" dirty="0" smtClean="0">
                <a:solidFill>
                  <a:schemeClr val="bg1"/>
                </a:solidFill>
                <a:latin typeface="Arial" charset="0"/>
                <a:ea typeface="ＭＳ Ｐゴシック" charset="0"/>
                <a:cs typeface="ＭＳ Ｐゴシック" charset="0"/>
              </a:rPr>
              <a:t>?</a:t>
            </a:r>
            <a:endParaRPr lang="en-US" sz="3200" dirty="0">
              <a:solidFill>
                <a:schemeClr val="bg1"/>
              </a:solidFill>
              <a:latin typeface="Arial" charset="0"/>
              <a:ea typeface="ＭＳ Ｐゴシック" charset="0"/>
              <a:cs typeface="ＭＳ Ｐゴシック" charset="0"/>
            </a:endParaRPr>
          </a:p>
        </p:txBody>
      </p:sp>
      <p:pic>
        <p:nvPicPr>
          <p:cNvPr id="2" name="Picture 1" descr="98-big-fat-div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p:cNvSpPr>
            <a:spLocks noGrp="1" noChangeArrowheads="1"/>
          </p:cNvSpPr>
          <p:nvPr>
            <p:ph type="ctrTitle" sz="quarter"/>
          </p:nvPr>
        </p:nvSpPr>
        <p:spPr>
          <a:xfrm>
            <a:off x="0" y="0"/>
            <a:ext cx="9144000" cy="762000"/>
          </a:xfrm>
          <a:solidFill>
            <a:srgbClr val="363BFF"/>
          </a:solidFill>
        </p:spPr>
        <p:txBody>
          <a:bodyPr/>
          <a:lstStyle/>
          <a:p>
            <a:pPr>
              <a:defRPr/>
            </a:pPr>
            <a:r>
              <a:rPr lang="si-LK" sz="3600" dirty="0">
                <a:latin typeface="Arial" charset="0"/>
                <a:ea typeface="ＭＳ Ｐゴシック" charset="0"/>
                <a:cs typeface="ＭＳ Ｐゴシック" charset="0"/>
              </a:rPr>
              <a:t>ගැලවිම සදහා බව්තිස්මය අවශ්‍යද</a:t>
            </a:r>
            <a:r>
              <a:rPr lang="en-US" sz="36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157698" name="Rectangle 2"/>
          <p:cNvSpPr>
            <a:spLocks noGrp="1" noChangeArrowheads="1"/>
          </p:cNvSpPr>
          <p:nvPr>
            <p:ph type="subTitle" sz="quarter" idx="1"/>
          </p:nvPr>
        </p:nvSpPr>
        <p:spPr>
          <a:xfrm>
            <a:off x="6096000" y="5257800"/>
            <a:ext cx="3048000" cy="1600200"/>
          </a:xfrm>
        </p:spPr>
        <p:txBody>
          <a:bodyPr>
            <a:normAutofit/>
          </a:bodyPr>
          <a:lstStyle/>
          <a:p>
            <a:pPr>
              <a:buFont typeface="Wingdings 2" charset="0"/>
              <a:buNone/>
              <a:defRPr/>
            </a:pPr>
            <a:r>
              <a:rPr lang="si-LK" sz="2800" dirty="0" smtClean="0">
                <a:latin typeface="Arial" charset="0"/>
                <a:ea typeface="ＭＳ Ｐゴシック" charset="0"/>
                <a:cs typeface="ＭＳ Ｐゴシック" charset="0"/>
              </a:rPr>
              <a:t>කිසිසේත්ම නැත </a:t>
            </a:r>
            <a:r>
              <a:rPr lang="en-US" sz="2800" dirty="0" smtClean="0">
                <a:latin typeface="Arial" charset="0"/>
                <a:ea typeface="ＭＳ Ｐゴシック" charset="0"/>
                <a:cs typeface="ＭＳ Ｐゴシック" charset="0"/>
              </a:rPr>
              <a:t>!</a:t>
            </a:r>
            <a:endParaRPr lang="en-US" sz="2800" dirty="0">
              <a:latin typeface="Arial" charset="0"/>
              <a:ea typeface="ＭＳ Ｐゴシック" charset="0"/>
              <a:cs typeface="ＭＳ Ｐゴシック" charset="0"/>
            </a:endParaRPr>
          </a:p>
        </p:txBody>
      </p:sp>
      <p:sp>
        <p:nvSpPr>
          <p:cNvPr id="157720" name="Rectangle 24"/>
          <p:cNvSpPr>
            <a:spLocks noChangeArrowheads="1"/>
          </p:cNvSpPr>
          <p:nvPr/>
        </p:nvSpPr>
        <p:spPr bwMode="auto">
          <a:xfrm>
            <a:off x="251520" y="4005064"/>
            <a:ext cx="5688632" cy="2362200"/>
          </a:xfrm>
          <a:prstGeom prst="rect">
            <a:avLst/>
          </a:prstGeom>
          <a:noFill/>
          <a:ln w="9525">
            <a:noFill/>
            <a:miter lim="800000"/>
            <a:headEnd/>
            <a:tailEnd/>
          </a:ln>
          <a:effectLst/>
        </p:spPr>
        <p:txBody>
          <a:bodyPr/>
          <a:lstStyle/>
          <a:p>
            <a:pPr algn="ctr" eaLnBrk="1" hangingPunct="1">
              <a:spcBef>
                <a:spcPct val="20000"/>
              </a:spcBef>
              <a:buClr>
                <a:srgbClr val="86D1EC"/>
              </a:buClr>
              <a:buSzPct val="80000"/>
              <a:buFont typeface="Wingdings" charset="0"/>
              <a:buNone/>
              <a:defRPr/>
            </a:pPr>
            <a:r>
              <a:rPr lang="en-US" altLang="ja-JP" sz="2800" b="1" dirty="0" smtClean="0">
                <a:solidFill>
                  <a:srgbClr val="FFFFFF"/>
                </a:solidFill>
                <a:effectLst>
                  <a:outerShdw blurRad="38100" dist="38100" dir="2700000" algn="tl">
                    <a:srgbClr val="000000"/>
                  </a:outerShdw>
                </a:effectLst>
              </a:rPr>
              <a:t>"</a:t>
            </a:r>
            <a:r>
              <a:rPr lang="en-US" sz="2800" b="1" dirty="0" smtClean="0">
                <a:solidFill>
                  <a:srgbClr val="FFFFFF"/>
                </a:solidFill>
                <a:effectLst>
                  <a:outerShdw blurRad="38100" dist="38100" dir="2700000" algn="tl">
                    <a:srgbClr val="000000"/>
                  </a:outerShdw>
                </a:effectLst>
              </a:rPr>
              <a:t>…</a:t>
            </a:r>
            <a:r>
              <a:rPr lang="si-LK" sz="2800" dirty="0"/>
              <a:t> උන් වහන්සේ කෙරෙහි අදහන සියලු දෙනා ම විනාශ නොවී සදාතන ජීවනය ලබන පිණිස ය</a:t>
            </a:r>
            <a:r>
              <a:rPr lang="en-US" altLang="ja-JP" sz="2800" b="1" dirty="0" smtClean="0">
                <a:solidFill>
                  <a:srgbClr val="FFFFFF"/>
                </a:solidFill>
                <a:effectLst>
                  <a:outerShdw blurRad="38100" dist="38100" dir="2700000" algn="tl">
                    <a:srgbClr val="000000"/>
                  </a:outerShdw>
                </a:effectLst>
              </a:rPr>
              <a:t>"</a:t>
            </a:r>
            <a:r>
              <a:rPr lang="en-US" sz="2800" b="1" dirty="0">
                <a:solidFill>
                  <a:srgbClr val="FFFFFF"/>
                </a:solidFill>
                <a:effectLst>
                  <a:outerShdw blurRad="38100" dist="38100" dir="2700000" algn="tl">
                    <a:srgbClr val="000000"/>
                  </a:outerShdw>
                </a:effectLst>
              </a:rPr>
              <a:t/>
            </a:r>
            <a:br>
              <a:rPr lang="en-US" sz="2800" b="1" dirty="0">
                <a:solidFill>
                  <a:srgbClr val="FFFFFF"/>
                </a:solidFill>
                <a:effectLst>
                  <a:outerShdw blurRad="38100" dist="38100" dir="2700000" algn="tl">
                    <a:srgbClr val="000000"/>
                  </a:outerShdw>
                </a:effectLst>
              </a:rPr>
            </a:br>
            <a:r>
              <a:rPr lang="en-US" sz="2800" b="1" dirty="0" smtClean="0">
                <a:solidFill>
                  <a:srgbClr val="FFFFFF"/>
                </a:solidFill>
                <a:effectLst>
                  <a:outerShdw blurRad="38100" dist="38100" dir="2700000" algn="tl">
                    <a:srgbClr val="000000"/>
                  </a:outerShdw>
                </a:effectLst>
              </a:rPr>
              <a:t>(</a:t>
            </a:r>
            <a:r>
              <a:rPr lang="si-LK" sz="2800" b="1" dirty="0" smtClean="0">
                <a:solidFill>
                  <a:srgbClr val="FFFFFF"/>
                </a:solidFill>
                <a:effectLst>
                  <a:outerShdw blurRad="38100" dist="38100" dir="2700000" algn="tl">
                    <a:srgbClr val="000000"/>
                  </a:outerShdw>
                </a:effectLst>
              </a:rPr>
              <a:t>යොහාන් </a:t>
            </a:r>
            <a:r>
              <a:rPr lang="en-US" sz="2800" b="1" dirty="0" smtClean="0">
                <a:solidFill>
                  <a:srgbClr val="FFFFFF"/>
                </a:solidFill>
                <a:effectLst>
                  <a:outerShdw blurRad="38100" dist="38100" dir="2700000" algn="tl">
                    <a:srgbClr val="000000"/>
                  </a:outerShdw>
                </a:effectLst>
              </a:rPr>
              <a:t>3:16</a:t>
            </a:r>
            <a:r>
              <a:rPr lang="en-US" sz="2800" b="1" dirty="0">
                <a:solidFill>
                  <a:srgbClr val="FFFFFF"/>
                </a:solidFill>
                <a:effectLst>
                  <a:outerShdw blurRad="38100" dist="38100" dir="2700000" algn="tl">
                    <a:srgbClr val="000000"/>
                  </a:outerShdw>
                </a:effectLst>
              </a:rPr>
              <a:t>)</a:t>
            </a:r>
          </a:p>
        </p:txBody>
      </p:sp>
      <p:pic>
        <p:nvPicPr>
          <p:cNvPr id="107524" name="Picture 25" descr="GodChil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635896" y="1124744"/>
            <a:ext cx="3888432" cy="2308324"/>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si-LK"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ඩොමිනික් වින්සන් දේව දරුවෙක්</a:t>
            </a:r>
            <a:endParaRPr lang="en-US" sz="36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120000"/>
              </a:lnSpc>
              <a:defRPr/>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Christened</a:t>
            </a:r>
            <a:endParaRPr lang="si-LK"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pPr algn="ctr">
              <a:lnSpc>
                <a:spcPct val="120000"/>
              </a:lnSpc>
              <a:defRPr/>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2004</a:t>
            </a:r>
            <a:r>
              <a:rPr lang="si-LK"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පෙබරවාරි 7</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Baptise for Salva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ctrTitle" sz="quarter"/>
          </p:nvPr>
        </p:nvSpPr>
        <p:spPr>
          <a:xfrm>
            <a:off x="0" y="0"/>
            <a:ext cx="9144000" cy="762000"/>
          </a:xfrm>
          <a:solidFill>
            <a:srgbClr val="363BFF"/>
          </a:solidFill>
        </p:spPr>
        <p:txBody>
          <a:bodyPr/>
          <a:lstStyle/>
          <a:p>
            <a:pPr>
              <a:defRPr/>
            </a:pPr>
            <a:r>
              <a:rPr lang="si-LK" sz="3600" dirty="0">
                <a:latin typeface="Arial" charset="0"/>
                <a:ea typeface="ＭＳ Ｐゴシック" charset="0"/>
                <a:cs typeface="ＭＳ Ｐゴシック" charset="0"/>
              </a:rPr>
              <a:t>ගැලවිම සදහා බව්තිස්මය අවශ්‍යද</a:t>
            </a:r>
            <a:r>
              <a:rPr lang="en-US" sz="36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109571" name="Rectangle 4"/>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2" name="Rectangle 5"/>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3" name="Rectangle 6"/>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4" name="Rectangle 7"/>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5" name="Rectangle 8"/>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6" name="Rectangle 9"/>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7" name="Rectangle 10"/>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8" name="Rectangle 11"/>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79" name="Rectangle 12"/>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0" name="Rectangle 13"/>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1" name="Rectangle 14"/>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2" name="Rectangle 15"/>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3" name="Rectangle 16"/>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4" name="Rectangle 17"/>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5" name="Rectangle 18"/>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6" name="Rectangle 19"/>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7" name="Rectangle 20"/>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8" name="Rectangle 21"/>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89" name="Rectangle 22"/>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p>
            <a:endParaRPr lang="en-US" sz="2400">
              <a:solidFill>
                <a:srgbClr val="FFFFFF"/>
              </a:solidFill>
              <a:latin typeface="Arial" charset="0"/>
            </a:endParaRPr>
          </a:p>
        </p:txBody>
      </p:sp>
      <p:sp>
        <p:nvSpPr>
          <p:cNvPr id="109590" name="TextBox 1"/>
          <p:cNvSpPr txBox="1">
            <a:spLocks noChangeArrowheads="1"/>
          </p:cNvSpPr>
          <p:nvPr/>
        </p:nvSpPr>
        <p:spPr bwMode="auto">
          <a:xfrm>
            <a:off x="1547813" y="6237288"/>
            <a:ext cx="5545137" cy="52322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2800" b="1" i="1" dirty="0" smtClean="0">
                <a:solidFill>
                  <a:schemeClr val="bg1"/>
                </a:solidFill>
                <a:latin typeface="Arial" charset="0"/>
                <a:cs typeface="Arial" charset="0"/>
              </a:rPr>
              <a:t>“</a:t>
            </a:r>
            <a:r>
              <a:rPr lang="si-LK" sz="2800" b="1" i="1" dirty="0" smtClean="0">
                <a:solidFill>
                  <a:schemeClr val="bg1"/>
                </a:solidFill>
                <a:latin typeface="Arial" charset="0"/>
                <a:cs typeface="Arial" charset="0"/>
              </a:rPr>
              <a:t>හා හා හා </a:t>
            </a:r>
            <a:r>
              <a:rPr lang="en-US" sz="2800" b="1" i="1" dirty="0" smtClean="0">
                <a:solidFill>
                  <a:schemeClr val="bg1"/>
                </a:solidFill>
                <a:latin typeface="Arial" charset="0"/>
                <a:cs typeface="Arial" charset="0"/>
              </a:rPr>
              <a:t>! </a:t>
            </a:r>
            <a:r>
              <a:rPr lang="si-LK" sz="2800" b="1" i="1" dirty="0" smtClean="0">
                <a:solidFill>
                  <a:schemeClr val="bg1"/>
                </a:solidFill>
                <a:latin typeface="Arial" charset="0"/>
                <a:cs typeface="Arial" charset="0"/>
              </a:rPr>
              <a:t>පරක්කු වැඩි </a:t>
            </a:r>
            <a:r>
              <a:rPr lang="en-US" sz="2800" b="1" i="1" dirty="0" smtClean="0">
                <a:solidFill>
                  <a:schemeClr val="bg1"/>
                </a:solidFill>
                <a:latin typeface="Arial" charset="0"/>
                <a:cs typeface="Arial" charset="0"/>
              </a:rPr>
              <a:t>!”</a:t>
            </a:r>
            <a:endParaRPr lang="en-US" sz="2800" b="1" i="1" dirty="0">
              <a:solidFill>
                <a:schemeClr val="bg1"/>
              </a:solidFill>
              <a:latin typeface="Arial" charset="0"/>
              <a:cs typeface="Arial"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ChangeArrowheads="1"/>
          </p:cNvSpPr>
          <p:nvPr>
            <p:ph type="ctrTitle"/>
          </p:nvPr>
        </p:nvSpPr>
        <p:spPr>
          <a:xfrm>
            <a:off x="5724128" y="0"/>
            <a:ext cx="3419872" cy="3429000"/>
          </a:xfrm>
        </p:spPr>
        <p:txBody>
          <a:bodyPr/>
          <a:lstStyle/>
          <a:p>
            <a:pPr eaLnBrk="1" hangingPunct="1"/>
            <a:r>
              <a:rPr lang="si-LK" sz="3200" dirty="0">
                <a:ea typeface="ＭＳ Ｐゴシック" charset="0"/>
                <a:cs typeface="ＭＳ Ｐゴシック" charset="0"/>
              </a:rPr>
              <a:t>ඔබ ද</a:t>
            </a:r>
            <a:r>
              <a:rPr lang="si-LK" sz="3200" dirty="0" smtClean="0">
                <a:ea typeface="ＭＳ Ｐゴシック" charset="0"/>
                <a:cs typeface="ＭＳ Ｐゴシック" charset="0"/>
              </a:rPr>
              <a:t>ෙව</a:t>
            </a:r>
            <a:r>
              <a:rPr lang="si-LK" sz="3200" dirty="0">
                <a:ea typeface="ＭＳ Ｐゴシック" charset="0"/>
                <a:cs typeface="ＭＳ Ｐゴシック" charset="0"/>
              </a:rPr>
              <a:t>ියන් වහන්සේ</a:t>
            </a:r>
            <a:r>
              <a:rPr lang="en-US" sz="3200" dirty="0">
                <a:ea typeface="ＭＳ Ｐゴシック" charset="0"/>
                <a:cs typeface="ＭＳ Ｐゴシック" charset="0"/>
              </a:rPr>
              <a:t> </a:t>
            </a:r>
            <a:r>
              <a:rPr lang="si-LK" sz="3200" dirty="0">
                <a:ea typeface="ＭＳ Ｐゴシック" charset="0"/>
                <a:cs typeface="ＭＳ Ｐゴシック" charset="0"/>
              </a:rPr>
              <a:t>තුල විස්වාස කරනවාද</a:t>
            </a:r>
            <a:r>
              <a:rPr lang="si-LK" sz="3200" dirty="0" smtClean="0">
                <a:ea typeface="ＭＳ Ｐゴシック" charset="0"/>
                <a:cs typeface="ＭＳ Ｐゴシック" charset="0"/>
              </a:rPr>
              <a:t>?්</a:t>
            </a:r>
            <a:endParaRPr lang="en-US" sz="3200" dirty="0">
              <a:ea typeface="ＭＳ Ｐゴシック" charset="0"/>
              <a:cs typeface="ＭＳ Ｐゴシック" charset="0"/>
            </a:endParaRPr>
          </a:p>
        </p:txBody>
      </p:sp>
      <p:pic>
        <p:nvPicPr>
          <p:cNvPr id="74754"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2" descr="Inf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si-LK" sz="3200" b="1" dirty="0" smtClean="0">
                <a:solidFill>
                  <a:srgbClr val="151418"/>
                </a:solidFill>
                <a:effectLst>
                  <a:outerShdw blurRad="38100" dist="38100" dir="2700000" algn="tl">
                    <a:srgbClr val="DDDDDD"/>
                  </a:outerShdw>
                </a:effectLst>
                <a:latin typeface="Arial" charset="0"/>
                <a:ea typeface="ＭＳ Ｐゴシック" charset="0"/>
                <a:cs typeface="ＭＳ Ｐゴシック" charset="0"/>
              </a:rPr>
              <a:t>අප සැම දරුවේකුගෙම උපත සමරනවා</a:t>
            </a:r>
            <a:endParaRPr lang="en-US" sz="3600" dirty="0">
              <a:effectLst>
                <a:outerShdw blurRad="38100" dist="38100" dir="2700000" algn="tl">
                  <a:srgbClr val="DDDDDD"/>
                </a:outerShdw>
              </a:effectLst>
              <a:latin typeface="Arial" charset="0"/>
              <a:ea typeface="ＭＳ Ｐゴシック" charset="0"/>
              <a:cs typeface="ＭＳ Ｐゴシック" charset="0"/>
            </a:endParaRPr>
          </a:p>
        </p:txBody>
      </p:sp>
      <p:sp>
        <p:nvSpPr>
          <p:cNvPr id="4" name="TextBox 3"/>
          <p:cNvSpPr txBox="1"/>
          <p:nvPr/>
        </p:nvSpPr>
        <p:spPr>
          <a:xfrm>
            <a:off x="827584" y="1916832"/>
            <a:ext cx="2665412" cy="1548294"/>
          </a:xfrm>
          <a:prstGeom prst="rect">
            <a:avLst/>
          </a:prstGeom>
          <a:solidFill>
            <a:schemeClr val="accent1">
              <a:lumMod val="20000"/>
              <a:lumOff val="80000"/>
            </a:schemeClr>
          </a:solidFill>
          <a:ln w="76200" cmpd="sng">
            <a:solidFill>
              <a:schemeClr val="accent4">
                <a:lumMod val="25000"/>
              </a:schemeClr>
            </a:solidFill>
          </a:ln>
        </p:spPr>
        <p:txBody>
          <a:bodyPr anchor="ctr">
            <a:spAutoFit/>
          </a:bodyPr>
          <a:lstStyle/>
          <a:p>
            <a:pPr algn="ctr">
              <a:lnSpc>
                <a:spcPct val="120000"/>
              </a:lnSpc>
              <a:defRPr/>
            </a:pPr>
            <a:r>
              <a:rPr lang="si-LK" b="1" spc="-100" dirty="0" smtClean="0">
                <a:solidFill>
                  <a:srgbClr val="060400"/>
                </a:solidFill>
                <a:latin typeface="Arial"/>
                <a:cs typeface="Arial"/>
              </a:rPr>
              <a:t>රොබර්ට් ‍ජේ ස්මිත්</a:t>
            </a:r>
          </a:p>
          <a:p>
            <a:pPr algn="ctr">
              <a:lnSpc>
                <a:spcPct val="120000"/>
              </a:lnSpc>
              <a:defRPr/>
            </a:pPr>
            <a:r>
              <a:rPr lang="si-LK" b="1" spc="-100" dirty="0" smtClean="0">
                <a:solidFill>
                  <a:srgbClr val="060400"/>
                </a:solidFill>
                <a:latin typeface="Arial"/>
                <a:cs typeface="Arial"/>
              </a:rPr>
              <a:t>ශා. ජෝසප් දේවස්ථාන‍ය</a:t>
            </a:r>
          </a:p>
          <a:p>
            <a:pPr algn="ctr">
              <a:lnSpc>
                <a:spcPct val="120000"/>
              </a:lnSpc>
              <a:defRPr/>
            </a:pPr>
            <a:r>
              <a:rPr lang="si-LK" b="1" spc="-100" dirty="0" smtClean="0">
                <a:solidFill>
                  <a:srgbClr val="060400"/>
                </a:solidFill>
                <a:latin typeface="Arial"/>
                <a:cs typeface="Arial"/>
              </a:rPr>
              <a:t>2006 ජුනි 6</a:t>
            </a:r>
            <a:endParaRPr lang="en-US" b="1" spc="-100" dirty="0">
              <a:solidFill>
                <a:srgbClr val="060400"/>
              </a:solidFill>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p:cNvSpPr>
            <a:spLocks noGrp="1" noChangeArrowheads="1"/>
          </p:cNvSpPr>
          <p:nvPr>
            <p:ph type="title"/>
          </p:nvPr>
        </p:nvSpPr>
        <p:spPr>
          <a:xfrm>
            <a:off x="5868144" y="533400"/>
            <a:ext cx="3275856" cy="5127848"/>
          </a:xfrm>
        </p:spPr>
        <p:txBody>
          <a:bodyPr/>
          <a:lstStyle/>
          <a:p>
            <a:pPr eaLnBrk="1" hangingPunct="1">
              <a:defRPr/>
            </a:pPr>
            <a:r>
              <a:rPr lang="si-LK" sz="3600" b="1" dirty="0">
                <a:latin typeface="Arial" charset="0"/>
                <a:ea typeface="ＭＳ Ｐゴシック" charset="0"/>
                <a:cs typeface="ＭＳ Ｐゴシック" charset="0"/>
              </a:rPr>
              <a:t>ළදරැ බව්තිස්මය </a:t>
            </a:r>
            <a:br>
              <a:rPr lang="si-LK" sz="3600" b="1" dirty="0">
                <a:latin typeface="Arial" charset="0"/>
                <a:ea typeface="ＭＳ Ｐゴシック" charset="0"/>
                <a:cs typeface="ＭＳ Ｐゴシック" charset="0"/>
              </a:rPr>
            </a:br>
            <a:r>
              <a:rPr lang="si-LK" sz="3600" b="1" dirty="0">
                <a:latin typeface="Arial" charset="0"/>
                <a:ea typeface="ＭＳ Ｐゴシック" charset="0"/>
                <a:cs typeface="ＭＳ Ｐゴシック" charset="0"/>
              </a:rPr>
              <a:t>යනු ළදරැවාගෙ සහා දේමාපියන්ගේ කැපකිරිමයි</a:t>
            </a:r>
            <a:endParaRPr lang="en-US" sz="3600" dirty="0">
              <a:latin typeface="Arial" charset="0"/>
              <a:ea typeface="ＭＳ Ｐゴシック" charset="0"/>
              <a:cs typeface="ＭＳ Ｐゴシック" charset="0"/>
            </a:endParaRPr>
          </a:p>
        </p:txBody>
      </p:sp>
      <p:pic>
        <p:nvPicPr>
          <p:cNvPr id="113666" name="Picture 3" descr="Godfath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1"/>
          <p:cNvSpPr txBox="1">
            <a:spLocks noChangeArrowheads="1"/>
          </p:cNvSpPr>
          <p:nvPr/>
        </p:nvSpPr>
        <p:spPr bwMode="auto">
          <a:xfrm>
            <a:off x="179388" y="5592763"/>
            <a:ext cx="5329237" cy="1076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sz="3200" b="1" dirty="0">
                <a:solidFill>
                  <a:srgbClr val="060400"/>
                </a:solidFill>
                <a:latin typeface="Arial" charset="0"/>
                <a:cs typeface="Arial" charset="0"/>
              </a:rPr>
              <a:t>“</a:t>
            </a:r>
            <a:r>
              <a:rPr lang="en-US" altLang="ja-JP" sz="3200" b="1" dirty="0">
                <a:solidFill>
                  <a:srgbClr val="060400"/>
                </a:solidFill>
                <a:latin typeface="Arial" charset="0"/>
                <a:cs typeface="Arial" charset="0"/>
              </a:rPr>
              <a:t>And who is going to be the Godfather?</a:t>
            </a:r>
            <a:r>
              <a:rPr lang="en-US" sz="3200" b="1" dirty="0">
                <a:solidFill>
                  <a:srgbClr val="060400"/>
                </a:solidFill>
                <a:latin typeface="Arial" charset="0"/>
                <a:cs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3" name="Picture 2" descr="wat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58051" name="Rectangle 3"/>
          <p:cNvSpPr>
            <a:spLocks noGrp="1" noChangeArrowheads="1"/>
          </p:cNvSpPr>
          <p:nvPr>
            <p:ph type="title"/>
          </p:nvPr>
        </p:nvSpPr>
        <p:spPr>
          <a:xfrm>
            <a:off x="457200" y="914400"/>
            <a:ext cx="8229600" cy="1143000"/>
          </a:xfrm>
        </p:spPr>
        <p:txBody>
          <a:bodyPr/>
          <a:lstStyle/>
          <a:p>
            <a:pPr eaLnBrk="1" hangingPunct="1"/>
            <a:r>
              <a:rPr lang="si-LK" sz="5400" dirty="0">
                <a:latin typeface="Arial" charset="0"/>
                <a:ea typeface="ＭＳ Ｐゴシック" charset="0"/>
                <a:cs typeface="ＭＳ Ｐゴシック" charset="0"/>
              </a:rPr>
              <a:t>බව්තිස්</a:t>
            </a:r>
            <a:r>
              <a:rPr lang="si-LK" sz="5400" dirty="0" smtClean="0">
                <a:latin typeface="Arial" charset="0"/>
                <a:ea typeface="ＭＳ Ｐゴシック" charset="0"/>
                <a:cs typeface="ＭＳ Ｐゴシック" charset="0"/>
              </a:rPr>
              <a:t>මය ලබන්නේ ඇයි</a:t>
            </a:r>
            <a:r>
              <a:rPr lang="en-US" sz="5400" dirty="0" smtClean="0">
                <a:latin typeface="Arial" charset="0"/>
                <a:ea typeface="ＭＳ Ｐゴシック" charset="0"/>
                <a:cs typeface="ＭＳ Ｐゴシック" charset="0"/>
              </a:rPr>
              <a:t>?</a:t>
            </a:r>
            <a:endParaRPr lang="en-US" sz="5400" b="0" dirty="0">
              <a:solidFill>
                <a:schemeClr val="bg1"/>
              </a:solidFill>
              <a:latin typeface="Arial" charset="0"/>
              <a:ea typeface="ＭＳ Ｐゴシック" charset="0"/>
              <a:cs typeface="ＭＳ Ｐゴシック" charset="0"/>
            </a:endParaRPr>
          </a:p>
        </p:txBody>
      </p:sp>
      <p:sp>
        <p:nvSpPr>
          <p:cNvPr id="258052" name="Text Box 4"/>
          <p:cNvSpPr txBox="1">
            <a:spLocks noChangeArrowheads="1"/>
          </p:cNvSpPr>
          <p:nvPr/>
        </p:nvSpPr>
        <p:spPr bwMode="auto">
          <a:xfrm>
            <a:off x="762000" y="3944938"/>
            <a:ext cx="8001000" cy="206210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4000" b="1" dirty="0">
                <a:solidFill>
                  <a:srgbClr val="FFFFFF"/>
                </a:solidFill>
                <a:latin typeface="Arial" charset="0"/>
              </a:rPr>
              <a:t>බව්තිස්</a:t>
            </a:r>
            <a:r>
              <a:rPr lang="si-LK" sz="4000" b="1" dirty="0" smtClean="0">
                <a:solidFill>
                  <a:srgbClr val="FFFFFF"/>
                </a:solidFill>
                <a:latin typeface="Arial" charset="0"/>
              </a:rPr>
              <a:t>මය යේසුස් වහන්සේගේ අඥාව සම්පුර්න කරයි</a:t>
            </a:r>
            <a:endParaRPr lang="en-US" sz="4000" b="1" dirty="0">
              <a:solidFill>
                <a:srgbClr val="FFFFFF"/>
              </a:solidFill>
              <a:latin typeface="Arial" charset="0"/>
            </a:endParaRPr>
          </a:p>
          <a:p>
            <a:pPr eaLnBrk="1" hangingPunct="1">
              <a:spcBef>
                <a:spcPct val="50000"/>
              </a:spcBef>
            </a:pPr>
            <a:r>
              <a:rPr lang="en-US" sz="3200" b="1" dirty="0">
                <a:solidFill>
                  <a:srgbClr val="FFFFFF"/>
                </a:solidFill>
                <a:latin typeface="Arial" charset="0"/>
              </a:rPr>
              <a:t>				</a:t>
            </a:r>
            <a:r>
              <a:rPr lang="si-LK" sz="3200" b="1" dirty="0" smtClean="0">
                <a:solidFill>
                  <a:srgbClr val="FFFFFF"/>
                </a:solidFill>
                <a:latin typeface="Arial" charset="0"/>
              </a:rPr>
              <a:t>මතේව් </a:t>
            </a:r>
            <a:r>
              <a:rPr lang="en-US" sz="3200" b="1" dirty="0" smtClean="0">
                <a:solidFill>
                  <a:srgbClr val="FFFFFF"/>
                </a:solidFill>
                <a:latin typeface="Arial" charset="0"/>
              </a:rPr>
              <a:t>28:18-20 </a:t>
            </a:r>
            <a:endParaRPr lang="en-US" sz="3200" b="1" dirty="0">
              <a:solidFill>
                <a:srgbClr val="FFFFFF"/>
              </a:solidFill>
              <a:latin typeface="Arial"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p:cNvSpPr>
            <a:spLocks noChangeArrowheads="1"/>
          </p:cNvSpPr>
          <p:nvPr/>
        </p:nvSpPr>
        <p:spPr bwMode="auto">
          <a:xfrm>
            <a:off x="381000" y="1196752"/>
            <a:ext cx="8229600" cy="5334000"/>
          </a:xfrm>
          <a:prstGeom prst="rect">
            <a:avLst/>
          </a:prstGeom>
          <a:noFill/>
          <a:ln w="9525">
            <a:noFill/>
            <a:miter lim="800000"/>
            <a:headEnd/>
            <a:tailEnd/>
          </a:ln>
          <a:effectLst/>
        </p:spPr>
        <p:txBody>
          <a:bodyPr/>
          <a:lstStyle/>
          <a:p>
            <a:pPr algn="ctr" eaLnBrk="1" hangingPunct="1">
              <a:spcBef>
                <a:spcPct val="20000"/>
              </a:spcBef>
              <a:defRPr/>
            </a:pPr>
            <a:r>
              <a:rPr lang="si-LK" sz="2400" b="1" u="sng" dirty="0" smtClean="0">
                <a:solidFill>
                  <a:srgbClr val="FFFFFF"/>
                </a:solidFill>
                <a:effectLst>
                  <a:outerShdw blurRad="38100" dist="38100" dir="2700000" algn="tl">
                    <a:srgbClr val="000000"/>
                  </a:outerShdw>
                </a:effectLst>
                <a:latin typeface="Arial" charset="0"/>
              </a:rPr>
              <a:t>මතෙව්</a:t>
            </a:r>
            <a:r>
              <a:rPr lang="en-US" sz="2400" b="1" u="sng" dirty="0" smtClean="0">
                <a:solidFill>
                  <a:srgbClr val="FFFFFF"/>
                </a:solidFill>
                <a:effectLst>
                  <a:outerShdw blurRad="38100" dist="38100" dir="2700000" algn="tl">
                    <a:srgbClr val="000000"/>
                  </a:outerShdw>
                </a:effectLst>
                <a:latin typeface="Arial" charset="0"/>
              </a:rPr>
              <a:t> </a:t>
            </a:r>
            <a:r>
              <a:rPr lang="en-US" sz="2400" b="1" u="sng" dirty="0">
                <a:solidFill>
                  <a:srgbClr val="FFFFFF"/>
                </a:solidFill>
                <a:effectLst>
                  <a:outerShdw blurRad="38100" dist="38100" dir="2700000" algn="tl">
                    <a:srgbClr val="000000"/>
                  </a:outerShdw>
                </a:effectLst>
                <a:latin typeface="Arial" charset="0"/>
              </a:rPr>
              <a:t>28:18-20</a:t>
            </a:r>
            <a:r>
              <a:rPr lang="en-US" sz="2400" b="1" dirty="0">
                <a:solidFill>
                  <a:srgbClr val="FFFFFF"/>
                </a:solidFill>
                <a:effectLst>
                  <a:outerShdw blurRad="38100" dist="38100" dir="2700000" algn="tl">
                    <a:srgbClr val="000000"/>
                  </a:outerShdw>
                </a:effectLst>
                <a:latin typeface="Arial" charset="0"/>
              </a:rPr>
              <a:t>  </a:t>
            </a:r>
            <a:br>
              <a:rPr lang="en-US" sz="2400" b="1" dirty="0">
                <a:solidFill>
                  <a:srgbClr val="FFFFFF"/>
                </a:solidFill>
                <a:effectLst>
                  <a:outerShdw blurRad="38100" dist="38100" dir="2700000" algn="tl">
                    <a:srgbClr val="000000"/>
                  </a:outerShdw>
                </a:effectLst>
                <a:latin typeface="Arial" charset="0"/>
              </a:rPr>
            </a:br>
            <a:endParaRPr lang="en-US" sz="1600" b="1" dirty="0">
              <a:solidFill>
                <a:srgbClr val="FFFFFF"/>
              </a:solidFill>
              <a:effectLst>
                <a:outerShdw blurRad="38100" dist="38100" dir="2700000" algn="tl">
                  <a:srgbClr val="000000"/>
                </a:outerShdw>
              </a:effectLst>
              <a:latin typeface="Arial" charset="0"/>
            </a:endParaRPr>
          </a:p>
          <a:p>
            <a:pPr algn="ctr" eaLnBrk="1" hangingPunct="1">
              <a:spcBef>
                <a:spcPct val="20000"/>
              </a:spcBef>
              <a:defRPr/>
            </a:pPr>
            <a:r>
              <a:rPr lang="si-LK" sz="4000" b="1" baseline="30000" dirty="0">
                <a:solidFill>
                  <a:srgbClr val="FFFFFF"/>
                </a:solidFill>
                <a:effectLst>
                  <a:outerShdw blurRad="38100" dist="38100" dir="2700000" algn="tl">
                    <a:srgbClr val="000000"/>
                  </a:outerShdw>
                </a:effectLst>
                <a:latin typeface="Arial" charset="0"/>
              </a:rPr>
              <a:t>ජේසුස් වහන්සේ ඔවුන් වෙතට අවුත් කතා කොට, ''ස්වර්ගයෙහි ද පොළොවෙහි ද සියලු බලය මට පවරා තිබේ. 19 එබැවින් ඔබ </a:t>
            </a:r>
          </a:p>
          <a:p>
            <a:pPr algn="ctr" eaLnBrk="1" hangingPunct="1">
              <a:spcBef>
                <a:spcPct val="20000"/>
              </a:spcBef>
              <a:defRPr/>
            </a:pPr>
            <a:r>
              <a:rPr lang="si-LK" sz="4000" b="1" baseline="30000" dirty="0">
                <a:solidFill>
                  <a:srgbClr val="FFFF00"/>
                </a:solidFill>
                <a:effectLst>
                  <a:outerShdw blurRad="38100" dist="38100" dir="2700000" algn="tl">
                    <a:srgbClr val="000000"/>
                  </a:outerShdw>
                </a:effectLst>
                <a:latin typeface="Arial" charset="0"/>
              </a:rPr>
              <a:t>ගොස්</a:t>
            </a:r>
            <a:r>
              <a:rPr lang="si-LK" sz="4000" b="1" baseline="30000" dirty="0">
                <a:solidFill>
                  <a:srgbClr val="FFFFFF"/>
                </a:solidFill>
                <a:effectLst>
                  <a:outerShdw blurRad="38100" dist="38100" dir="2700000" algn="tl">
                    <a:srgbClr val="000000"/>
                  </a:outerShdw>
                </a:effectLst>
                <a:latin typeface="Arial" charset="0"/>
              </a:rPr>
              <a:t>, සකල ජාතීන් </a:t>
            </a:r>
            <a:r>
              <a:rPr lang="si-LK" sz="4000" b="1" baseline="30000" dirty="0" smtClean="0">
                <a:solidFill>
                  <a:srgbClr val="FFFF00"/>
                </a:solidFill>
                <a:effectLst>
                  <a:outerShdw blurRad="38100" dist="38100" dir="2700000" algn="tl">
                    <a:srgbClr val="000000"/>
                  </a:outerShdw>
                </a:effectLst>
                <a:latin typeface="Arial" charset="0"/>
              </a:rPr>
              <a:t>ගෝලයන්</a:t>
            </a:r>
            <a:r>
              <a:rPr lang="si-LK" sz="4000" b="1" dirty="0" smtClean="0">
                <a:solidFill>
                  <a:srgbClr val="FFFF00"/>
                </a:solidFill>
                <a:effectLst>
                  <a:outerShdw blurRad="38100" dist="38100" dir="2700000" algn="tl">
                    <a:srgbClr val="000000"/>
                  </a:outerShdw>
                </a:effectLst>
                <a:latin typeface="Arial" charset="0"/>
              </a:rPr>
              <a:t> </a:t>
            </a:r>
            <a:r>
              <a:rPr lang="si-LK" sz="4000" b="1" baseline="30000" dirty="0" smtClean="0">
                <a:solidFill>
                  <a:srgbClr val="FFFF00"/>
                </a:solidFill>
                <a:effectLst>
                  <a:outerShdw blurRad="38100" dist="38100" dir="2700000" algn="tl">
                    <a:srgbClr val="000000"/>
                  </a:outerShdw>
                </a:effectLst>
                <a:latin typeface="Arial" charset="0"/>
              </a:rPr>
              <a:t>කරන</a:t>
            </a:r>
            <a:r>
              <a:rPr lang="si-LK" sz="4000" b="1" baseline="30000" dirty="0">
                <a:solidFill>
                  <a:srgbClr val="FFFF00"/>
                </a:solidFill>
                <a:effectLst>
                  <a:outerShdw blurRad="38100" dist="38100" dir="2700000" algn="tl">
                    <a:srgbClr val="000000"/>
                  </a:outerShdw>
                </a:effectLst>
                <a:latin typeface="Arial" charset="0"/>
              </a:rPr>
              <a:t>්න</a:t>
            </a:r>
            <a:r>
              <a:rPr lang="si-LK" sz="4000" b="1" baseline="30000" dirty="0">
                <a:solidFill>
                  <a:srgbClr val="FFFFFF"/>
                </a:solidFill>
                <a:effectLst>
                  <a:outerShdw blurRad="38100" dist="38100" dir="2700000" algn="tl">
                    <a:srgbClr val="000000"/>
                  </a:outerShdw>
                </a:effectLst>
                <a:latin typeface="Arial" charset="0"/>
              </a:rPr>
              <a:t>; පියාණන්ගේ ද පුත්‍රයාණන්ගේ ද ශුද්ධාත්මයාණන්ගේ ද නාමයෙන් ඔවුන් </a:t>
            </a:r>
            <a:r>
              <a:rPr lang="si-LK" sz="4000" b="1" baseline="30000" dirty="0">
                <a:solidFill>
                  <a:srgbClr val="FFFF00"/>
                </a:solidFill>
                <a:effectLst>
                  <a:outerShdw blurRad="38100" dist="38100" dir="2700000" algn="tl">
                    <a:srgbClr val="000000"/>
                  </a:outerShdw>
                </a:effectLst>
                <a:latin typeface="Arial" charset="0"/>
              </a:rPr>
              <a:t>බව්තීස්</a:t>
            </a:r>
            <a:r>
              <a:rPr lang="si-LK" sz="4000" b="1" baseline="30000" dirty="0" smtClean="0">
                <a:solidFill>
                  <a:srgbClr val="FFFF00"/>
                </a:solidFill>
                <a:effectLst>
                  <a:outerShdw blurRad="38100" dist="38100" dir="2700000" algn="tl">
                    <a:srgbClr val="000000"/>
                  </a:outerShdw>
                </a:effectLst>
                <a:latin typeface="Arial" charset="0"/>
              </a:rPr>
              <a:t>ම</a:t>
            </a:r>
            <a:r>
              <a:rPr lang="si-LK" sz="4000" b="1" dirty="0" smtClean="0">
                <a:solidFill>
                  <a:srgbClr val="FFFF00"/>
                </a:solidFill>
                <a:effectLst>
                  <a:outerShdw blurRad="38100" dist="38100" dir="2700000" algn="tl">
                    <a:srgbClr val="000000"/>
                  </a:outerShdw>
                </a:effectLst>
                <a:latin typeface="Arial" charset="0"/>
              </a:rPr>
              <a:t> </a:t>
            </a:r>
            <a:r>
              <a:rPr lang="si-LK" sz="4000" b="1" baseline="30000" dirty="0" smtClean="0">
                <a:solidFill>
                  <a:srgbClr val="FFFF00"/>
                </a:solidFill>
                <a:effectLst>
                  <a:outerShdw blurRad="38100" dist="38100" dir="2700000" algn="tl">
                    <a:srgbClr val="000000"/>
                  </a:outerShdw>
                </a:effectLst>
                <a:latin typeface="Arial" charset="0"/>
              </a:rPr>
              <a:t>කරන</a:t>
            </a:r>
            <a:r>
              <a:rPr lang="si-LK" sz="4000" b="1" baseline="30000" dirty="0">
                <a:solidFill>
                  <a:srgbClr val="FFFF00"/>
                </a:solidFill>
                <a:effectLst>
                  <a:outerShdw blurRad="38100" dist="38100" dir="2700000" algn="tl">
                    <a:srgbClr val="000000"/>
                  </a:outerShdw>
                </a:effectLst>
                <a:latin typeface="Arial" charset="0"/>
              </a:rPr>
              <a:t>්න</a:t>
            </a:r>
            <a:r>
              <a:rPr lang="si-LK" sz="2800" b="1" baseline="30000" dirty="0">
                <a:solidFill>
                  <a:srgbClr val="FFFFFF"/>
                </a:solidFill>
                <a:effectLst>
                  <a:outerShdw blurRad="38100" dist="38100" dir="2700000" algn="tl">
                    <a:srgbClr val="000000"/>
                  </a:outerShdw>
                </a:effectLst>
                <a:latin typeface="Arial" charset="0"/>
              </a:rPr>
              <a:t>; 20 </a:t>
            </a:r>
            <a:r>
              <a:rPr lang="si-LK" sz="4000" b="1" baseline="30000" dirty="0">
                <a:solidFill>
                  <a:srgbClr val="FFFFFF"/>
                </a:solidFill>
                <a:effectLst>
                  <a:outerShdw blurRad="38100" dist="38100" dir="2700000" algn="tl">
                    <a:srgbClr val="000000"/>
                  </a:outerShdw>
                </a:effectLst>
                <a:latin typeface="Arial" charset="0"/>
              </a:rPr>
              <a:t>මා ඔබට අණ කළ සියල්ල රක්ෂා කරන්න ඔවුන්ට </a:t>
            </a:r>
            <a:r>
              <a:rPr lang="si-LK" sz="4000" b="1" baseline="30000" dirty="0">
                <a:solidFill>
                  <a:srgbClr val="FFFF00"/>
                </a:solidFill>
                <a:effectLst>
                  <a:outerShdw blurRad="38100" dist="38100" dir="2700000" algn="tl">
                    <a:srgbClr val="000000"/>
                  </a:outerShdw>
                </a:effectLst>
                <a:latin typeface="Arial" charset="0"/>
              </a:rPr>
              <a:t>උගන්වන්න</a:t>
            </a:r>
            <a:r>
              <a:rPr lang="si-LK" sz="4000" b="1" baseline="30000" dirty="0">
                <a:solidFill>
                  <a:srgbClr val="FFFFFF"/>
                </a:solidFill>
                <a:effectLst>
                  <a:outerShdw blurRad="38100" dist="38100" dir="2700000" algn="tl">
                    <a:srgbClr val="000000"/>
                  </a:outerShdw>
                </a:effectLst>
                <a:latin typeface="Arial" charset="0"/>
              </a:rPr>
              <a:t>. මම ද යුගාන්තය දක්වා සදහට ම ඔබ හා සමඟ සිටිමි''යි වදාළ සේක.</a:t>
            </a:r>
            <a:endParaRPr lang="en-US" sz="3200" dirty="0">
              <a:solidFill>
                <a:srgbClr val="000000"/>
              </a:solidFill>
              <a:effectLst>
                <a:outerShdw blurRad="38100" dist="38100" dir="2700000" algn="tl">
                  <a:srgbClr val="FFFFFF"/>
                </a:outerShdw>
              </a:effectLst>
              <a:latin typeface="Arial" charset="0"/>
            </a:endParaRPr>
          </a:p>
        </p:txBody>
      </p:sp>
      <p:sp>
        <p:nvSpPr>
          <p:cNvPr id="499715" name="Rectangle 3"/>
          <p:cNvSpPr>
            <a:spLocks noGrp="1" noChangeArrowheads="1"/>
          </p:cNvSpPr>
          <p:nvPr>
            <p:ph type="ctrTitle"/>
          </p:nvPr>
        </p:nvSpPr>
        <p:spPr>
          <a:xfrm>
            <a:off x="457200" y="76200"/>
            <a:ext cx="8001000" cy="990600"/>
          </a:xfrm>
          <a:solidFill>
            <a:schemeClr val="accent2"/>
          </a:solidFill>
          <a:ln w="76200">
            <a:solidFill>
              <a:schemeClr val="bg1"/>
            </a:solidFill>
          </a:ln>
        </p:spPr>
        <p:txBody>
          <a:bodyPr/>
          <a:lstStyle/>
          <a:p>
            <a:pPr eaLnBrk="1" hangingPunct="1">
              <a:defRPr/>
            </a:pPr>
            <a:r>
              <a:rPr lang="si-LK" b="0" dirty="0" smtClean="0">
                <a:solidFill>
                  <a:schemeClr val="bg1"/>
                </a:solidFill>
                <a:effectLst>
                  <a:outerShdw blurRad="38100" dist="38100" dir="2700000" algn="tl">
                    <a:srgbClr val="000000"/>
                  </a:outerShdw>
                </a:effectLst>
                <a:latin typeface="Arial" charset="0"/>
                <a:ea typeface="ＭＳ Ｐゴシック" charset="0"/>
                <a:cs typeface="ＭＳ Ｐゴシック" charset="0"/>
              </a:rPr>
              <a:t>මහා ආඤාව</a:t>
            </a:r>
            <a:endParaRPr lang="en-US" b="0" dirty="0">
              <a:solidFill>
                <a:schemeClr val="bg1"/>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499716" name="Oval 4"/>
          <p:cNvSpPr>
            <a:spLocks noChangeArrowheads="1"/>
          </p:cNvSpPr>
          <p:nvPr/>
        </p:nvSpPr>
        <p:spPr bwMode="auto">
          <a:xfrm>
            <a:off x="611560" y="3068960"/>
            <a:ext cx="2160240" cy="864096"/>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2400">
              <a:solidFill>
                <a:srgbClr val="000000"/>
              </a:solidFill>
              <a:latin typeface="Arial" charset="0"/>
            </a:endParaRPr>
          </a:p>
        </p:txBody>
      </p:sp>
      <p:sp>
        <p:nvSpPr>
          <p:cNvPr id="499717" name="AutoShape 5"/>
          <p:cNvSpPr>
            <a:spLocks noChangeArrowheads="1"/>
          </p:cNvSpPr>
          <p:nvPr/>
        </p:nvSpPr>
        <p:spPr bwMode="auto">
          <a:xfrm>
            <a:off x="32752" y="4221088"/>
            <a:ext cx="2141984"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99718" name="AutoShape 6"/>
          <p:cNvSpPr>
            <a:spLocks noChangeArrowheads="1"/>
          </p:cNvSpPr>
          <p:nvPr/>
        </p:nvSpPr>
        <p:spPr bwMode="auto">
          <a:xfrm>
            <a:off x="2915816" y="303276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
        <p:nvSpPr>
          <p:cNvPr id="499719" name="AutoShape 7"/>
          <p:cNvSpPr>
            <a:spLocks noChangeArrowheads="1"/>
          </p:cNvSpPr>
          <p:nvPr/>
        </p:nvSpPr>
        <p:spPr bwMode="auto">
          <a:xfrm>
            <a:off x="2627784" y="5373216"/>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p>
            <a:endParaRPr lang="en-US" sz="240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5" descr="immersionjo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0" name="Rectangle 3"/>
          <p:cNvSpPr>
            <a:spLocks noGrp="1" noChangeArrowheads="1"/>
          </p:cNvSpPr>
          <p:nvPr>
            <p:ph type="title"/>
          </p:nvPr>
        </p:nvSpPr>
        <p:spPr>
          <a:xfrm>
            <a:off x="457200" y="914400"/>
            <a:ext cx="8229600" cy="1143000"/>
          </a:xfrm>
        </p:spPr>
        <p:txBody>
          <a:bodyPr/>
          <a:lstStyle/>
          <a:p>
            <a:pPr eaLnBrk="1" hangingPunct="1"/>
            <a:r>
              <a:rPr lang="si-LK" sz="3200" dirty="0">
                <a:latin typeface="Arial" charset="0"/>
                <a:ea typeface="ＭＳ Ｐゴシック" charset="0"/>
                <a:cs typeface="ＭＳ Ｐゴシック" charset="0"/>
              </a:rPr>
              <a:t>බව්තිස්මය ලබන</a:t>
            </a:r>
            <a:r>
              <a:rPr lang="si-LK" sz="3200" dirty="0" smtClean="0">
                <a:latin typeface="Arial" charset="0"/>
                <a:ea typeface="ＭＳ Ｐゴシック" charset="0"/>
                <a:cs typeface="ＭＳ Ｐゴシック" charset="0"/>
              </a:rPr>
              <a:t>්නේ ඇය</a:t>
            </a:r>
            <a:r>
              <a:rPr lang="si-LK" sz="3200" dirty="0">
                <a:latin typeface="Arial" charset="0"/>
                <a:ea typeface="ＭＳ Ｐゴシック" charset="0"/>
                <a:cs typeface="ＭＳ Ｐゴシック" charset="0"/>
              </a:rPr>
              <a:t>ි</a:t>
            </a:r>
            <a:r>
              <a:rPr lang="en-US" sz="3200" dirty="0">
                <a:latin typeface="Arial" charset="0"/>
                <a:ea typeface="ＭＳ Ｐゴシック" charset="0"/>
                <a:cs typeface="ＭＳ Ｐゴシック" charset="0"/>
              </a:rPr>
              <a:t>?</a:t>
            </a:r>
            <a:endParaRPr lang="en-US" sz="3200" b="0" dirty="0">
              <a:latin typeface="Arial" charset="0"/>
              <a:ea typeface="ＭＳ Ｐゴシック" charset="0"/>
              <a:cs typeface="ＭＳ Ｐゴシック" charset="0"/>
            </a:endParaRPr>
          </a:p>
        </p:txBody>
      </p:sp>
      <p:sp>
        <p:nvSpPr>
          <p:cNvPr id="82947" name="Text Box 4"/>
          <p:cNvSpPr txBox="1">
            <a:spLocks noChangeArrowheads="1"/>
          </p:cNvSpPr>
          <p:nvPr/>
        </p:nvSpPr>
        <p:spPr bwMode="auto">
          <a:xfrm>
            <a:off x="990600" y="4114800"/>
            <a:ext cx="7543800" cy="22467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si-LK" sz="2800" b="1" dirty="0" smtClean="0">
                <a:solidFill>
                  <a:srgbClr val="FFFFFF"/>
                </a:solidFill>
                <a:effectLst>
                  <a:glow rad="165100">
                    <a:schemeClr val="tx1">
                      <a:alpha val="89000"/>
                    </a:schemeClr>
                  </a:glow>
                </a:effectLst>
                <a:latin typeface="Arial" charset="0"/>
                <a:cs typeface="Arial" charset="0"/>
              </a:rPr>
              <a:t>ඔබ බව</a:t>
            </a:r>
            <a:r>
              <a:rPr lang="si-LK" sz="2800" b="1" dirty="0">
                <a:solidFill>
                  <a:srgbClr val="FFFFFF"/>
                </a:solidFill>
                <a:effectLst>
                  <a:glow rad="165100">
                    <a:schemeClr val="tx1">
                      <a:alpha val="89000"/>
                    </a:schemeClr>
                  </a:glow>
                </a:effectLst>
                <a:latin typeface="Arial" charset="0"/>
                <a:cs typeface="Arial" charset="0"/>
              </a:rPr>
              <a:t>්තිස්</a:t>
            </a:r>
            <a:r>
              <a:rPr lang="si-LK" sz="2800" b="1" dirty="0" smtClean="0">
                <a:solidFill>
                  <a:srgbClr val="FFFFFF"/>
                </a:solidFill>
                <a:effectLst>
                  <a:glow rad="165100">
                    <a:schemeClr val="tx1">
                      <a:alpha val="89000"/>
                    </a:schemeClr>
                  </a:glow>
                </a:effectLst>
                <a:latin typeface="Arial" charset="0"/>
                <a:cs typeface="Arial" charset="0"/>
              </a:rPr>
              <a:t>මය ලැබිම මගින් ඔබ දේවියන් වහන්සේගේ අද</a:t>
            </a:r>
            <a:r>
              <a:rPr lang="si-LK" sz="2800" b="1" dirty="0">
                <a:solidFill>
                  <a:srgbClr val="FFFFFF"/>
                </a:solidFill>
                <a:effectLst>
                  <a:glow rad="165100">
                    <a:schemeClr val="tx1">
                      <a:alpha val="89000"/>
                    </a:schemeClr>
                  </a:glow>
                </a:effectLst>
                <a:latin typeface="Arial" charset="0"/>
                <a:cs typeface="Arial" charset="0"/>
              </a:rPr>
              <a:t>ිපත්තියට යටත්</a:t>
            </a:r>
            <a:r>
              <a:rPr lang="si-LK" sz="2800" b="1" dirty="0" smtClean="0">
                <a:solidFill>
                  <a:srgbClr val="FFFFFF"/>
                </a:solidFill>
                <a:effectLst>
                  <a:glow rad="165100">
                    <a:schemeClr val="tx1">
                      <a:alpha val="89000"/>
                    </a:schemeClr>
                  </a:glow>
                </a:effectLst>
                <a:latin typeface="Arial" charset="0"/>
                <a:cs typeface="Arial" charset="0"/>
              </a:rPr>
              <a:t>ව</a:t>
            </a:r>
            <a:r>
              <a:rPr lang="si-LK" sz="2800" b="1" dirty="0">
                <a:solidFill>
                  <a:srgbClr val="FFFFFF"/>
                </a:solidFill>
                <a:effectLst>
                  <a:glow rad="165100">
                    <a:schemeClr val="tx1">
                      <a:alpha val="89000"/>
                    </a:schemeClr>
                  </a:glow>
                </a:effectLst>
                <a:latin typeface="Arial" charset="0"/>
                <a:cs typeface="Arial" charset="0"/>
              </a:rPr>
              <a:t> ජිවත් විමට කැමති බ‍ව </a:t>
            </a:r>
            <a:r>
              <a:rPr lang="si-LK" sz="2800" b="1" dirty="0" smtClean="0">
                <a:solidFill>
                  <a:srgbClr val="FFFFFF"/>
                </a:solidFill>
                <a:effectLst>
                  <a:glow rad="165100">
                    <a:schemeClr val="tx1">
                      <a:alpha val="89000"/>
                    </a:schemeClr>
                  </a:glow>
                </a:effectLst>
                <a:latin typeface="Arial" charset="0"/>
                <a:cs typeface="Arial" charset="0"/>
              </a:rPr>
              <a:t>ය</a:t>
            </a:r>
            <a:r>
              <a:rPr lang="si-LK" sz="2800" b="1" dirty="0">
                <a:solidFill>
                  <a:srgbClr val="FFFFFF"/>
                </a:solidFill>
                <a:effectLst>
                  <a:glow rad="165100">
                    <a:schemeClr val="tx1">
                      <a:alpha val="89000"/>
                    </a:schemeClr>
                  </a:glow>
                </a:effectLst>
                <a:latin typeface="Arial" charset="0"/>
                <a:cs typeface="Arial" charset="0"/>
              </a:rPr>
              <a:t>ේසුස් වහන්සේ </a:t>
            </a:r>
            <a:r>
              <a:rPr lang="si-LK" sz="2800" b="1" dirty="0" smtClean="0">
                <a:solidFill>
                  <a:srgbClr val="FFFFFF"/>
                </a:solidFill>
                <a:effectLst>
                  <a:glow rad="165100">
                    <a:schemeClr val="tx1">
                      <a:alpha val="89000"/>
                    </a:schemeClr>
                  </a:glow>
                </a:effectLst>
                <a:latin typeface="Arial" charset="0"/>
                <a:cs typeface="Arial" charset="0"/>
              </a:rPr>
              <a:t>තම </a:t>
            </a:r>
            <a:r>
              <a:rPr lang="si-LK" sz="2800" b="1" dirty="0">
                <a:solidFill>
                  <a:srgbClr val="FFFFFF"/>
                </a:solidFill>
                <a:effectLst>
                  <a:glow rad="165100">
                    <a:schemeClr val="tx1">
                      <a:alpha val="89000"/>
                    </a:schemeClr>
                  </a:glow>
                </a:effectLst>
                <a:latin typeface="Arial" charset="0"/>
                <a:cs typeface="Arial" charset="0"/>
              </a:rPr>
              <a:t>බව්තිස්</a:t>
            </a:r>
            <a:r>
              <a:rPr lang="si-LK" sz="2800" b="1" dirty="0" smtClean="0">
                <a:solidFill>
                  <a:srgbClr val="FFFFFF"/>
                </a:solidFill>
                <a:effectLst>
                  <a:glow rad="165100">
                    <a:schemeClr val="tx1">
                      <a:alpha val="89000"/>
                    </a:schemeClr>
                  </a:glow>
                </a:effectLst>
                <a:latin typeface="Arial" charset="0"/>
                <a:cs typeface="Arial" charset="0"/>
              </a:rPr>
              <a:t>ම‍යේදි </a:t>
            </a:r>
            <a:r>
              <a:rPr lang="si-LK" sz="2800" b="1" dirty="0">
                <a:solidFill>
                  <a:srgbClr val="FFFFFF"/>
                </a:solidFill>
                <a:effectLst>
                  <a:glow rad="165100">
                    <a:schemeClr val="tx1">
                      <a:alpha val="89000"/>
                    </a:schemeClr>
                  </a:glow>
                </a:effectLst>
                <a:latin typeface="Arial" charset="0"/>
                <a:cs typeface="Arial" charset="0"/>
              </a:rPr>
              <a:t>ප්‍රකා</a:t>
            </a:r>
            <a:r>
              <a:rPr lang="si-LK" sz="2800" b="1" dirty="0" smtClean="0">
                <a:solidFill>
                  <a:srgbClr val="FFFFFF"/>
                </a:solidFill>
                <a:effectLst>
                  <a:glow rad="165100">
                    <a:schemeClr val="tx1">
                      <a:alpha val="89000"/>
                    </a:schemeClr>
                  </a:glow>
                </a:effectLst>
                <a:latin typeface="Arial" charset="0"/>
                <a:cs typeface="Arial" charset="0"/>
              </a:rPr>
              <a:t>ෂකරා යමේන්ම ක</a:t>
            </a:r>
            <a:r>
              <a:rPr lang="si-LK" sz="2800" b="1" dirty="0">
                <a:solidFill>
                  <a:srgbClr val="FFFFFF"/>
                </a:solidFill>
                <a:effectLst>
                  <a:glow rad="165100">
                    <a:schemeClr val="tx1">
                      <a:alpha val="89000"/>
                    </a:schemeClr>
                  </a:glow>
                </a:effectLst>
                <a:latin typeface="Arial" charset="0"/>
                <a:cs typeface="Arial" charset="0"/>
              </a:rPr>
              <a:t>ැමති බ‍ව </a:t>
            </a:r>
            <a:r>
              <a:rPr lang="si-LK" sz="2800" b="1" dirty="0" smtClean="0">
                <a:solidFill>
                  <a:srgbClr val="FFFFFF"/>
                </a:solidFill>
                <a:effectLst>
                  <a:glow rad="165100">
                    <a:schemeClr val="tx1">
                      <a:alpha val="89000"/>
                    </a:schemeClr>
                  </a:glow>
                </a:effectLst>
                <a:latin typeface="Arial" charset="0"/>
                <a:cs typeface="Arial" charset="0"/>
              </a:rPr>
              <a:t>ඔබත් ප</a:t>
            </a:r>
            <a:r>
              <a:rPr lang="si-LK" sz="2800" b="1" dirty="0">
                <a:solidFill>
                  <a:srgbClr val="FFFFFF"/>
                </a:solidFill>
                <a:effectLst>
                  <a:glow rad="165100">
                    <a:schemeClr val="tx1">
                      <a:alpha val="89000"/>
                    </a:schemeClr>
                  </a:glow>
                </a:effectLst>
                <a:latin typeface="Arial" charset="0"/>
                <a:cs typeface="Arial" charset="0"/>
              </a:rPr>
              <a:t>්</a:t>
            </a:r>
            <a:r>
              <a:rPr lang="si-LK" sz="2800" b="1" dirty="0" smtClean="0">
                <a:solidFill>
                  <a:srgbClr val="FFFFFF"/>
                </a:solidFill>
                <a:effectLst>
                  <a:glow rad="165100">
                    <a:schemeClr val="tx1">
                      <a:alpha val="89000"/>
                    </a:schemeClr>
                  </a:glow>
                </a:effectLst>
                <a:latin typeface="Arial" charset="0"/>
                <a:cs typeface="Arial" charset="0"/>
              </a:rPr>
              <a:t>‍රකාෂ කරයි</a:t>
            </a:r>
            <a:endParaRPr lang="en-US" sz="2800" b="1" dirty="0">
              <a:solidFill>
                <a:srgbClr val="FFFFFF"/>
              </a:solidFill>
              <a:effectLst>
                <a:glow rad="165100">
                  <a:schemeClr val="tx1">
                    <a:alpha val="89000"/>
                  </a:schemeClr>
                </a:glow>
              </a:effectLst>
              <a:latin typeface="Arial" charset="0"/>
              <a:cs typeface="Arial" charset="0"/>
            </a:endParaRP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Baptism"/>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32363" cy="6858000"/>
          </a:xfrm>
        </p:spPr>
      </p:pic>
      <p:sp>
        <p:nvSpPr>
          <p:cNvPr id="121858" name="Rectangle 3"/>
          <p:cNvSpPr>
            <a:spLocks noGrp="1" noChangeArrowheads="1"/>
          </p:cNvSpPr>
          <p:nvPr>
            <p:ph type="title"/>
          </p:nvPr>
        </p:nvSpPr>
        <p:spPr>
          <a:xfrm>
            <a:off x="5334000" y="559222"/>
            <a:ext cx="3352800" cy="4525962"/>
          </a:xfrm>
        </p:spPr>
        <p:txBody>
          <a:bodyPr/>
          <a:lstStyle/>
          <a:p>
            <a:pPr eaLnBrk="1" hangingPunct="1"/>
            <a:r>
              <a:rPr lang="si-LK" sz="4000" dirty="0" smtClean="0">
                <a:latin typeface="Arial" charset="0"/>
                <a:ea typeface="ＭＳ Ｐゴシック" charset="0"/>
                <a:cs typeface="ＭＳ Ｐゴシック" charset="0"/>
              </a:rPr>
              <a:t>යේහාන් බෘව්තිස්ත විසින් කිස්තුස් වහන්සේව</a:t>
            </a:r>
            <a:br>
              <a:rPr lang="si-LK" sz="4000" dirty="0" smtClean="0">
                <a:latin typeface="Arial" charset="0"/>
                <a:ea typeface="ＭＳ Ｐゴシック" charset="0"/>
                <a:cs typeface="ＭＳ Ｐゴシック" charset="0"/>
              </a:rPr>
            </a:br>
            <a:r>
              <a:rPr lang="si-LK" sz="4000" dirty="0">
                <a:latin typeface="Arial" charset="0"/>
                <a:ea typeface="ＭＳ Ｐゴシック" charset="0"/>
                <a:cs typeface="ＭＳ Ｐゴシック" charset="0"/>
              </a:rPr>
              <a:t>බව්තිස්</a:t>
            </a:r>
            <a:r>
              <a:rPr lang="si-LK" sz="4000" dirty="0" smtClean="0">
                <a:latin typeface="Arial" charset="0"/>
                <a:ea typeface="ＭＳ Ｐゴシック" charset="0"/>
                <a:cs typeface="ＭＳ Ｐゴシック" charset="0"/>
              </a:rPr>
              <a:t>ම කරනු ලැබුවා</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23906" name="Picture 2" descr="baptism coptic orthodox"/>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3910013" cy="6858000"/>
          </a:xfrm>
        </p:spPr>
      </p:pic>
      <p:sp>
        <p:nvSpPr>
          <p:cNvPr id="123907" name="Rectangle 3"/>
          <p:cNvSpPr>
            <a:spLocks noGrp="1" noChangeArrowheads="1"/>
          </p:cNvSpPr>
          <p:nvPr>
            <p:ph type="title"/>
          </p:nvPr>
        </p:nvSpPr>
        <p:spPr>
          <a:xfrm>
            <a:off x="4343400" y="908720"/>
            <a:ext cx="4800600" cy="4221162"/>
          </a:xfrm>
        </p:spPr>
        <p:txBody>
          <a:bodyPr/>
          <a:lstStyle/>
          <a:p>
            <a:pPr eaLnBrk="1" hangingPunct="1"/>
            <a:r>
              <a:rPr lang="en-US" altLang="ja-JP" dirty="0" smtClean="0">
                <a:latin typeface="Arial" charset="0"/>
                <a:ea typeface="ＭＳ Ｐゴシック" charset="0"/>
                <a:cs typeface="ＭＳ Ｐゴシック" charset="0"/>
              </a:rPr>
              <a:t>"</a:t>
            </a:r>
            <a:r>
              <a:rPr lang="si-LK" b="0" dirty="0"/>
              <a:t> </a:t>
            </a:r>
            <a:r>
              <a:rPr lang="si-LK" sz="4800" dirty="0"/>
              <a:t>මෙසේ දේව කැමැත්ත මුළුමනින් ඉටු කිරීම අපට සුදුසු </a:t>
            </a:r>
            <a:r>
              <a:rPr lang="si-LK" sz="4800" dirty="0" smtClean="0"/>
              <a:t>ය </a:t>
            </a:r>
            <a:r>
              <a:rPr lang="en-US" altLang="ja-JP" dirty="0" smtClean="0">
                <a:latin typeface="Arial" charset="0"/>
                <a:ea typeface="ＭＳ Ｐゴシック" charset="0"/>
                <a:cs typeface="ＭＳ Ｐゴシック" charset="0"/>
              </a:rPr>
              <a:t>"</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
            </a:r>
            <a:br>
              <a:rPr lang="en-US" dirty="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a:t>
            </a:r>
            <a:r>
              <a:rPr lang="si-LK" dirty="0" smtClean="0">
                <a:latin typeface="Arial" charset="0"/>
                <a:ea typeface="ＭＳ Ｐゴシック" charset="0"/>
                <a:cs typeface="ＭＳ Ｐゴシック" charset="0"/>
              </a:rPr>
              <a:t>මතෙව්</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3:15)</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wat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25954" name="Rectangle 3"/>
          <p:cNvSpPr>
            <a:spLocks noGrp="1" noChangeArrowheads="1"/>
          </p:cNvSpPr>
          <p:nvPr>
            <p:ph type="title"/>
          </p:nvPr>
        </p:nvSpPr>
        <p:spPr>
          <a:xfrm>
            <a:off x="457200" y="914400"/>
            <a:ext cx="8229600" cy="1143000"/>
          </a:xfrm>
        </p:spPr>
        <p:txBody>
          <a:bodyPr/>
          <a:lstStyle/>
          <a:p>
            <a:pPr eaLnBrk="1" hangingPunct="1"/>
            <a:r>
              <a:rPr lang="si-LK" dirty="0">
                <a:latin typeface="Arial" charset="0"/>
                <a:ea typeface="ＭＳ Ｐゴシック" charset="0"/>
                <a:cs typeface="ＭＳ Ｐゴシック" charset="0"/>
              </a:rPr>
              <a:t>බව්තිස්මය </a:t>
            </a:r>
            <a:r>
              <a:rPr lang="si-LK" dirty="0" smtClean="0">
                <a:latin typeface="Arial" charset="0"/>
                <a:ea typeface="ＭＳ Ｐゴシック" charset="0"/>
                <a:cs typeface="ＭＳ Ｐゴシック" charset="0"/>
              </a:rPr>
              <a:t>ලබන්නේ ඇයි</a:t>
            </a:r>
            <a:r>
              <a:rPr lang="en-US" dirty="0" smtClean="0">
                <a:latin typeface="Arial" charset="0"/>
                <a:ea typeface="ＭＳ Ｐゴシック" charset="0"/>
                <a:cs typeface="ＭＳ Ｐゴシック" charset="0"/>
              </a:rPr>
              <a:t>?</a:t>
            </a:r>
            <a:endParaRPr lang="en-US" b="0" dirty="0">
              <a:latin typeface="Arial" charset="0"/>
              <a:ea typeface="ＭＳ Ｐゴシック" charset="0"/>
              <a:cs typeface="ＭＳ Ｐゴシック" charset="0"/>
            </a:endParaRPr>
          </a:p>
        </p:txBody>
      </p:sp>
      <p:sp>
        <p:nvSpPr>
          <p:cNvPr id="125955" name="Text Box 4"/>
          <p:cNvSpPr txBox="1">
            <a:spLocks noChangeArrowheads="1"/>
          </p:cNvSpPr>
          <p:nvPr/>
        </p:nvSpPr>
        <p:spPr bwMode="auto">
          <a:xfrm>
            <a:off x="611832" y="4038600"/>
            <a:ext cx="7848600" cy="193899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4000" b="1" dirty="0" smtClean="0">
                <a:solidFill>
                  <a:srgbClr val="FFFFFF"/>
                </a:solidFill>
                <a:latin typeface="Arial" charset="0"/>
              </a:rPr>
              <a:t>ඔබගේ පාපයෙන් දෙවියන් වහන්සේ ඔබව ගැලෙව</a:t>
            </a:r>
            <a:r>
              <a:rPr lang="si-LK" sz="4000" b="1" dirty="0">
                <a:solidFill>
                  <a:srgbClr val="FFFFFF"/>
                </a:solidFill>
                <a:latin typeface="Arial" charset="0"/>
              </a:rPr>
              <a:t>්</a:t>
            </a:r>
            <a:r>
              <a:rPr lang="si-LK" sz="4000" b="1" dirty="0" smtClean="0">
                <a:solidFill>
                  <a:srgbClr val="FFFFFF"/>
                </a:solidFill>
                <a:latin typeface="Arial" charset="0"/>
              </a:rPr>
              <a:t>වබව බව</a:t>
            </a:r>
            <a:r>
              <a:rPr lang="si-LK" sz="4000" b="1" dirty="0">
                <a:solidFill>
                  <a:srgbClr val="FFFFFF"/>
                </a:solidFill>
                <a:latin typeface="Arial" charset="0"/>
              </a:rPr>
              <a:t>්තිස්</a:t>
            </a:r>
            <a:r>
              <a:rPr lang="si-LK" sz="4000" b="1" dirty="0" smtClean="0">
                <a:solidFill>
                  <a:srgbClr val="FFFFFF"/>
                </a:solidFill>
                <a:latin typeface="Arial" charset="0"/>
              </a:rPr>
              <a:t>මය සංකේතවත් කරයි </a:t>
            </a:r>
            <a:r>
              <a:rPr lang="en-US" sz="4000" b="1" dirty="0" smtClean="0">
                <a:solidFill>
                  <a:srgbClr val="FFFFFF"/>
                </a:solidFill>
                <a:latin typeface="Arial" charset="0"/>
              </a:rPr>
              <a:t>(</a:t>
            </a:r>
            <a:r>
              <a:rPr lang="si-LK" sz="4000" b="1" dirty="0" smtClean="0">
                <a:solidFill>
                  <a:srgbClr val="FFFFFF"/>
                </a:solidFill>
                <a:latin typeface="Arial" charset="0"/>
              </a:rPr>
              <a:t>රොම </a:t>
            </a:r>
            <a:r>
              <a:rPr lang="en-US" sz="4000" b="1" dirty="0" smtClean="0">
                <a:solidFill>
                  <a:srgbClr val="FFFFFF"/>
                </a:solidFill>
                <a:latin typeface="Arial" charset="0"/>
              </a:rPr>
              <a:t>6:1-2</a:t>
            </a:r>
            <a:r>
              <a:rPr lang="en-US" sz="4000" b="1" dirty="0">
                <a:solidFill>
                  <a:srgbClr val="FFFFFF"/>
                </a:solidFill>
                <a:latin typeface="Arial" charset="0"/>
              </a:rPr>
              <a:t>)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The Rainbow</a:t>
            </a:r>
          </a:p>
        </p:txBody>
      </p:sp>
      <p:pic>
        <p:nvPicPr>
          <p:cNvPr id="128002" name="Picture 3" descr="Rainbow"/>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0050"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itle 1"/>
          <p:cNvSpPr>
            <a:spLocks noGrp="1"/>
          </p:cNvSpPr>
          <p:nvPr>
            <p:ph type="ctrTitle"/>
          </p:nvPr>
        </p:nvSpPr>
        <p:spPr>
          <a:xfrm>
            <a:off x="0" y="2493963"/>
            <a:ext cx="9144000" cy="3743325"/>
          </a:xfrm>
        </p:spPr>
        <p:txBody>
          <a:bodyPr/>
          <a:lstStyle/>
          <a:p>
            <a:pPr>
              <a:lnSpc>
                <a:spcPct val="80000"/>
              </a:lnSpc>
            </a:pPr>
            <a:r>
              <a:rPr lang="en-US" sz="4800" b="1" dirty="0">
                <a:solidFill>
                  <a:srgbClr val="3F2B15"/>
                </a:solidFill>
                <a:latin typeface="Times New Roman" charset="0"/>
                <a:ea typeface="ヒラギノ角ゴ Pro W3" charset="0"/>
                <a:cs typeface="Times New Roman" charset="0"/>
              </a:rPr>
              <a:t>… </a:t>
            </a:r>
            <a:r>
              <a:rPr lang="si-LK" sz="4800" b="1" i="1" dirty="0">
                <a:solidFill>
                  <a:srgbClr val="3F2B15"/>
                </a:solidFill>
                <a:latin typeface="Times New Roman" charset="0"/>
                <a:ea typeface="ヒラギノ角ゴ Pro W3" charset="0"/>
                <a:cs typeface="Times New Roman" charset="0"/>
              </a:rPr>
              <a:t>'</a:t>
            </a:r>
            <a:r>
              <a:rPr lang="si-LK" sz="4000" b="1" i="1" dirty="0">
                <a:solidFill>
                  <a:srgbClr val="3F2B15"/>
                </a:solidFill>
                <a:latin typeface="Times New Roman" charset="0"/>
                <a:ea typeface="ヒラギノ角ゴ Pro W3" charset="0"/>
                <a:cs typeface="Times New Roman" charset="0"/>
              </a:rPr>
              <a:t>මේ කුසලාන ඔබ උදෙසා </a:t>
            </a:r>
            <a:r>
              <a:rPr lang="si-LK" sz="4800" b="1" i="1" dirty="0">
                <a:solidFill>
                  <a:srgbClr val="3F2B15"/>
                </a:solidFill>
                <a:latin typeface="Times New Roman" charset="0"/>
                <a:ea typeface="ヒラギノ角ゴ Pro W3" charset="0"/>
                <a:cs typeface="Times New Roman" charset="0"/>
              </a:rPr>
              <a:t>වගුරුවනු ලබන </a:t>
            </a:r>
            <a:r>
              <a:rPr lang="si-LK" sz="4000" b="1" i="1" dirty="0">
                <a:solidFill>
                  <a:srgbClr val="3F2B15"/>
                </a:solidFill>
                <a:latin typeface="Times New Roman" charset="0"/>
                <a:ea typeface="ヒラギノ角ゴ Pro W3" charset="0"/>
                <a:cs typeface="Times New Roman" charset="0"/>
              </a:rPr>
              <a:t>මාගේ රුධිරයෙන් කළ </a:t>
            </a:r>
            <a:r>
              <a:rPr lang="si-LK" sz="4800" b="1" i="1" dirty="0">
                <a:solidFill>
                  <a:srgbClr val="3F2B15"/>
                </a:solidFill>
                <a:latin typeface="Times New Roman" charset="0"/>
                <a:ea typeface="ヒラギノ角ゴ Pro W3" charset="0"/>
                <a:cs typeface="Times New Roman" charset="0"/>
              </a:rPr>
              <a:t>නව ගිවිසුම ය</a:t>
            </a:r>
            <a:endParaRPr lang="en-US" sz="4800" b="1" i="1" dirty="0">
              <a:solidFill>
                <a:srgbClr val="3F2B15"/>
              </a:solidFill>
              <a:latin typeface="Times New Roman" charset="0"/>
              <a:ea typeface="ヒラギノ角ゴ Pro W3" charset="0"/>
              <a:cs typeface="Times New Roman" charset="0"/>
            </a:endParaRPr>
          </a:p>
        </p:txBody>
      </p:sp>
      <p:sp>
        <p:nvSpPr>
          <p:cNvPr id="130052" name="Title 1"/>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600" b="1" dirty="0" smtClean="0">
                <a:solidFill>
                  <a:srgbClr val="001F00"/>
                </a:solidFill>
                <a:latin typeface="Times New Roman" charset="0"/>
                <a:ea typeface="ヒラギノ角ゴ Pro W3" charset="0"/>
                <a:cs typeface="ヒラギノ角ゴ Pro W3" charset="0"/>
              </a:rPr>
              <a:t>ලුක්</a:t>
            </a:r>
            <a:r>
              <a:rPr lang="en-US" sz="3600" b="1" dirty="0" smtClean="0">
                <a:solidFill>
                  <a:srgbClr val="001F00"/>
                </a:solidFill>
                <a:latin typeface="Times New Roman" charset="0"/>
                <a:ea typeface="ヒラギノ角ゴ Pro W3" charset="0"/>
                <a:cs typeface="ヒラギノ角ゴ Pro W3" charset="0"/>
              </a:rPr>
              <a:t> </a:t>
            </a:r>
            <a:r>
              <a:rPr lang="en-US" sz="3600" b="1" dirty="0">
                <a:solidFill>
                  <a:srgbClr val="001F00"/>
                </a:solidFill>
                <a:latin typeface="Times New Roman" charset="0"/>
                <a:ea typeface="ヒラギノ角ゴ Pro W3" charset="0"/>
                <a:cs typeface="ヒラギノ角ゴ Pro W3" charset="0"/>
              </a:rPr>
              <a:t>22:20</a:t>
            </a:r>
            <a:endParaRPr lang="en-US" sz="3600" b="1" i="1" dirty="0">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a:defRPr/>
            </a:pPr>
            <a:endParaRPr lang="si-LK" sz="2800" b="1" i="1" dirty="0">
              <a:solidFill>
                <a:schemeClr val="bg1"/>
              </a:solidFill>
              <a:effectLst>
                <a:outerShdw blurRad="50800" dist="88900" dir="2700000" algn="tl" rotWithShape="0">
                  <a:srgbClr val="000000"/>
                </a:outerShdw>
              </a:effectLst>
              <a:latin typeface="Arial" charset="0"/>
              <a:ea typeface="ヒラギノ角ゴ Pro W3" charset="0"/>
            </a:endParaRPr>
          </a:p>
          <a:p>
            <a:pPr>
              <a:defRPr/>
            </a:pPr>
            <a:r>
              <a:rPr lang="si-LK" sz="2800" b="1" i="1" dirty="0">
                <a:solidFill>
                  <a:schemeClr val="bg1"/>
                </a:solidFill>
                <a:effectLst>
                  <a:outerShdw blurRad="50800" dist="88900" dir="2700000" algn="tl" rotWithShape="0">
                    <a:srgbClr val="000000"/>
                  </a:outerShdw>
                </a:effectLst>
                <a:latin typeface="Arial" charset="0"/>
                <a:ea typeface="ヒラギノ角ゴ Pro W3" charset="0"/>
              </a:rPr>
              <a:t>කුසලානයක් (බව්තීස්ම නොවීම) යනු අලුත් ගිවිසුමේ ලකුණකි</a:t>
            </a:r>
            <a:endParaRPr lang="en-US" sz="2800" b="1" i="1" dirty="0">
              <a:solidFill>
                <a:schemeClr val="bg1"/>
              </a:solidFill>
              <a:effectLst>
                <a:outerShdw blurRad="50800" dist="88900" dir="2700000" algn="tl" rotWithShape="0">
                  <a:srgbClr val="000000"/>
                </a:outerShdw>
              </a:effectLst>
              <a:latin typeface="Arial" charset="0"/>
              <a:ea typeface="ヒラギノ角ゴ Pro W3"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2" name="Rectangle 3"/>
          <p:cNvSpPr>
            <a:spLocks noGrp="1" noChangeArrowheads="1"/>
          </p:cNvSpPr>
          <p:nvPr>
            <p:ph type="ctrTitle"/>
          </p:nvPr>
        </p:nvSpPr>
        <p:spPr>
          <a:xfrm>
            <a:off x="144016" y="269776"/>
            <a:ext cx="8316416" cy="1143000"/>
          </a:xfrm>
        </p:spPr>
        <p:txBody>
          <a:bodyPr/>
          <a:lstStyle/>
          <a:p>
            <a:pPr algn="l" eaLnBrk="1" hangingPunct="1"/>
            <a:r>
              <a:rPr lang="si-LK" dirty="0">
                <a:latin typeface="Iskoola Pota" pitchFamily="34" charset="0"/>
                <a:ea typeface="ＭＳ Ｐゴシック" charset="0"/>
                <a:cs typeface="Iskoola Pota" pitchFamily="34" charset="0"/>
              </a:rPr>
              <a:t>අපි </a:t>
            </a:r>
            <a:r>
              <a:rPr lang="si-LK" dirty="0" smtClean="0">
                <a:latin typeface="Iskoola Pota" pitchFamily="34" charset="0"/>
                <a:ea typeface="ＭＳ Ｐゴシック" charset="0"/>
                <a:cs typeface="Iskoola Pota" pitchFamily="34" charset="0"/>
              </a:rPr>
              <a:t>‍</a:t>
            </a:r>
            <a:r>
              <a:rPr lang="si-LK" dirty="0">
                <a:latin typeface="Iskoola Pota" pitchFamily="34" charset="0"/>
                <a:ea typeface="ＭＳ Ｐゴシック" charset="0"/>
                <a:cs typeface="Iskoola Pota" pitchFamily="34" charset="0"/>
              </a:rPr>
              <a:t>දේව</a:t>
            </a:r>
            <a:r>
              <a:rPr lang="si-LK" dirty="0">
                <a:latin typeface="Iskoola Pota" pitchFamily="34" charset="0"/>
                <a:ea typeface="ＭＳ Ｐゴシック" charset="0"/>
                <a:cs typeface="Iskoola Pota" pitchFamily="34" charset="0"/>
              </a:rPr>
              <a:t>ියන් වහන</a:t>
            </a:r>
            <a:r>
              <a:rPr lang="si-LK" dirty="0">
                <a:latin typeface="Iskoola Pota" pitchFamily="34" charset="0"/>
                <a:ea typeface="ＭＳ Ｐゴシック" charset="0"/>
                <a:cs typeface="Iskoola Pota" pitchFamily="34" charset="0"/>
              </a:rPr>
              <a:t>්සේ ත</a:t>
            </a:r>
            <a:r>
              <a:rPr lang="si-LK" dirty="0">
                <a:latin typeface="Iskoola Pota" pitchFamily="34" charset="0"/>
                <a:ea typeface="ＭＳ Ｐゴシック" charset="0"/>
                <a:cs typeface="Iskoola Pota" pitchFamily="34" charset="0"/>
              </a:rPr>
              <a:t>ුල විස්වාස කරනවාද?</a:t>
            </a:r>
            <a:endParaRPr lang="en-US" dirty="0">
              <a:latin typeface="Iskoola Pota" pitchFamily="34" charset="0"/>
              <a:ea typeface="ＭＳ Ｐゴシック" charset="0"/>
              <a:cs typeface="Iskoola Pota"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Symbolism</a:t>
            </a:r>
          </a:p>
        </p:txBody>
      </p:sp>
      <p:sp>
        <p:nvSpPr>
          <p:cNvPr id="13107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31075" name="Picture 4" descr="water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Rectangle 5"/>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si-LK" sz="3600" dirty="0">
                <a:latin typeface="Arial" charset="0"/>
              </a:rPr>
              <a:t>බව්තිස්මය ලබන්නේ ඇයි</a:t>
            </a:r>
            <a:r>
              <a:rPr lang="en-US" sz="3600" dirty="0">
                <a:latin typeface="Arial" charset="0"/>
              </a:rPr>
              <a:t>?</a:t>
            </a:r>
            <a:endParaRPr lang="en-US" sz="3600" dirty="0">
              <a:solidFill>
                <a:srgbClr val="000000"/>
              </a:solidFill>
              <a:latin typeface="Arial" charset="0"/>
            </a:endParaRPr>
          </a:p>
        </p:txBody>
      </p:sp>
      <p:sp>
        <p:nvSpPr>
          <p:cNvPr id="131077" name="Text Box 6"/>
          <p:cNvSpPr txBox="1">
            <a:spLocks noChangeArrowheads="1"/>
          </p:cNvSpPr>
          <p:nvPr/>
        </p:nvSpPr>
        <p:spPr bwMode="auto">
          <a:xfrm>
            <a:off x="1066800" y="4114800"/>
            <a:ext cx="7924800" cy="206210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3200" b="1" dirty="0">
                <a:solidFill>
                  <a:srgbClr val="FFFFFF"/>
                </a:solidFill>
                <a:latin typeface="Arial" charset="0"/>
              </a:rPr>
              <a:t>බව්තිස්</a:t>
            </a:r>
            <a:r>
              <a:rPr lang="si-LK" sz="3200" b="1" dirty="0" smtClean="0">
                <a:solidFill>
                  <a:srgbClr val="FFFFFF"/>
                </a:solidFill>
                <a:latin typeface="Arial" charset="0"/>
              </a:rPr>
              <a:t>මය, මරනය, භුමදානය හා කිර්ස්තුස් වහන්සේගේ නැවත නැකිටිම හා </a:t>
            </a:r>
            <a:r>
              <a:rPr lang="si-LK" sz="3200" b="1" dirty="0">
                <a:solidFill>
                  <a:srgbClr val="FFFFFF"/>
                </a:solidFill>
                <a:latin typeface="Arial" charset="0"/>
              </a:rPr>
              <a:t>කිර්ස්තුස් වහන්ස</a:t>
            </a:r>
            <a:r>
              <a:rPr lang="si-LK" sz="3200" b="1" dirty="0" smtClean="0">
                <a:solidFill>
                  <a:srgbClr val="FFFFFF"/>
                </a:solidFill>
                <a:latin typeface="Arial" charset="0"/>
              </a:rPr>
              <a:t>ේ</a:t>
            </a:r>
            <a:r>
              <a:rPr lang="si-LK" sz="3200" b="1" dirty="0">
                <a:solidFill>
                  <a:srgbClr val="FFFFFF"/>
                </a:solidFill>
                <a:latin typeface="Arial" charset="0"/>
              </a:rPr>
              <a:t> </a:t>
            </a:r>
            <a:r>
              <a:rPr lang="si-LK" sz="3200" b="1" dirty="0" smtClean="0">
                <a:solidFill>
                  <a:srgbClr val="FFFFFF"/>
                </a:solidFill>
                <a:latin typeface="Arial" charset="0"/>
              </a:rPr>
              <a:t>තුල ඔබගේ අනන්‍යතාවය සංකේතවත් කරයි</a:t>
            </a:r>
            <a:r>
              <a:rPr lang="en-US" sz="3200" b="1" dirty="0" smtClean="0">
                <a:solidFill>
                  <a:srgbClr val="FFFFFF"/>
                </a:solidFill>
                <a:latin typeface="Arial" charset="0"/>
              </a:rPr>
              <a:t> (</a:t>
            </a:r>
            <a:r>
              <a:rPr lang="si-LK" sz="3200" b="1" dirty="0" smtClean="0">
                <a:solidFill>
                  <a:srgbClr val="FFFFFF"/>
                </a:solidFill>
                <a:latin typeface="Arial" charset="0"/>
              </a:rPr>
              <a:t>රෝම</a:t>
            </a:r>
            <a:r>
              <a:rPr lang="en-US" sz="3200" b="1" dirty="0" smtClean="0">
                <a:solidFill>
                  <a:srgbClr val="FFFFFF"/>
                </a:solidFill>
                <a:latin typeface="Arial" charset="0"/>
              </a:rPr>
              <a:t> </a:t>
            </a:r>
            <a:r>
              <a:rPr lang="en-US" sz="3200" b="1" dirty="0">
                <a:solidFill>
                  <a:srgbClr val="FFFFFF"/>
                </a:solidFill>
                <a:latin typeface="Arial" charset="0"/>
              </a:rPr>
              <a:t>6:3-7) </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Romans 6:3</a:t>
            </a:r>
          </a:p>
        </p:txBody>
      </p:sp>
      <p:sp>
        <p:nvSpPr>
          <p:cNvPr id="133123" name="Text Box 3"/>
          <p:cNvSpPr txBox="1">
            <a:spLocks noChangeArrowheads="1"/>
          </p:cNvSpPr>
          <p:nvPr/>
        </p:nvSpPr>
        <p:spPr bwMode="auto">
          <a:xfrm>
            <a:off x="228600" y="5334000"/>
            <a:ext cx="8686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dirty="0">
                <a:solidFill>
                  <a:srgbClr val="FFFFFF"/>
                </a:solidFill>
                <a:latin typeface="Arial" charset="0"/>
              </a:rPr>
              <a:t>යේසුස් ක්රිස්තුස් වහන්සේ තුලට බව්තිස්මවු අප මරණයට බව්තීස්ම වූ බව ඔබ නොදන</a:t>
            </a:r>
            <a:r>
              <a:rPr lang="si-LK" sz="2800" dirty="0" smtClean="0">
                <a:solidFill>
                  <a:srgbClr val="FFFFFF"/>
                </a:solidFill>
                <a:latin typeface="Arial" charset="0"/>
              </a:rPr>
              <a:t>ීද?</a:t>
            </a:r>
            <a:r>
              <a:rPr lang="en-US" sz="2800" dirty="0" smtClean="0">
                <a:solidFill>
                  <a:srgbClr val="FFFFFF"/>
                </a:solidFill>
                <a:latin typeface="Arial" charset="0"/>
              </a:rPr>
              <a:t> (</a:t>
            </a:r>
            <a:r>
              <a:rPr lang="si-LK" sz="2800" dirty="0" smtClean="0">
                <a:solidFill>
                  <a:srgbClr val="FFFFFF"/>
                </a:solidFill>
                <a:latin typeface="Arial" charset="0"/>
              </a:rPr>
              <a:t>රෝම </a:t>
            </a:r>
            <a:r>
              <a:rPr lang="en-US" sz="2800" dirty="0" smtClean="0">
                <a:solidFill>
                  <a:srgbClr val="FFFFFF"/>
                </a:solidFill>
                <a:latin typeface="Arial" charset="0"/>
              </a:rPr>
              <a:t>6:3</a:t>
            </a:r>
            <a:r>
              <a:rPr lang="en-US" sz="2800" dirty="0">
                <a:solidFill>
                  <a:srgbClr val="FFFFFF"/>
                </a:solidFill>
                <a:latin typeface="Arial" charset="0"/>
              </a:rPr>
              <a:t>)</a:t>
            </a:r>
          </a:p>
        </p:txBody>
      </p:sp>
      <p:pic>
        <p:nvPicPr>
          <p:cNvPr id="133124" name="Picture 4" descr="Jericho"/>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983163"/>
          </a:xfrm>
        </p:spPr>
      </p:pic>
    </p:spTree>
  </p:cSld>
  <p:clrMapOvr>
    <a:masterClrMapping/>
  </p:clrMapOvr>
  <p:transition xmlns:p14="http://schemas.microsoft.com/office/powerpoint/2010/main">
    <p:wipe di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New Life</a:t>
            </a:r>
          </a:p>
        </p:txBody>
      </p:sp>
      <p:sp>
        <p:nvSpPr>
          <p:cNvPr id="13517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135171" name="Picture 4" descr="water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2" name="Rectangle 5"/>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si-LK" sz="3600" dirty="0">
                <a:latin typeface="Arial" charset="0"/>
              </a:rPr>
              <a:t>බව්තිස්මය ලබන්නේ ඇයි</a:t>
            </a:r>
            <a:r>
              <a:rPr lang="en-US" sz="3600" dirty="0">
                <a:latin typeface="Arial" charset="0"/>
              </a:rPr>
              <a:t>?</a:t>
            </a:r>
            <a:endParaRPr lang="en-US" sz="3600" dirty="0">
              <a:solidFill>
                <a:srgbClr val="000000"/>
              </a:solidFill>
              <a:latin typeface="Arial" charset="0"/>
            </a:endParaRPr>
          </a:p>
        </p:txBody>
      </p:sp>
      <p:sp>
        <p:nvSpPr>
          <p:cNvPr id="135173" name="Text Box 6"/>
          <p:cNvSpPr txBox="1">
            <a:spLocks noChangeArrowheads="1"/>
          </p:cNvSpPr>
          <p:nvPr/>
        </p:nvSpPr>
        <p:spPr bwMode="auto">
          <a:xfrm>
            <a:off x="990600" y="4343400"/>
            <a:ext cx="7620000" cy="156966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3200" b="1" dirty="0">
                <a:solidFill>
                  <a:srgbClr val="FFFFFF"/>
                </a:solidFill>
                <a:latin typeface="Arial" charset="0"/>
              </a:rPr>
              <a:t>ශුද්ධාත්මයාණන් තුළින් ලබා දෙන ඔබේ නව ජීවිතය බව්තිස්මය </a:t>
            </a:r>
            <a:r>
              <a:rPr lang="si-LK" sz="3200" b="1" dirty="0" smtClean="0">
                <a:solidFill>
                  <a:srgbClr val="FFFFFF"/>
                </a:solidFill>
                <a:latin typeface="Arial" charset="0"/>
              </a:rPr>
              <a:t>මගින් උකහා දක්වයි </a:t>
            </a:r>
            <a:r>
              <a:rPr lang="en-US" sz="3200" b="1" dirty="0">
                <a:solidFill>
                  <a:srgbClr val="FFFFFF"/>
                </a:solidFill>
                <a:latin typeface="Arial" charset="0"/>
              </a:rPr>
              <a:t>		 </a:t>
            </a:r>
            <a:r>
              <a:rPr lang="en-US" sz="3200" b="1" dirty="0" smtClean="0">
                <a:solidFill>
                  <a:srgbClr val="FFFFFF"/>
                </a:solidFill>
                <a:latin typeface="Arial" charset="0"/>
              </a:rPr>
              <a:t>(</a:t>
            </a:r>
            <a:r>
              <a:rPr lang="si-LK" sz="3200" b="1" dirty="0" smtClean="0">
                <a:solidFill>
                  <a:srgbClr val="FFFFFF"/>
                </a:solidFill>
                <a:latin typeface="Arial" charset="0"/>
              </a:rPr>
              <a:t>රෝම</a:t>
            </a:r>
            <a:r>
              <a:rPr lang="en-US" sz="3200" b="1" dirty="0" smtClean="0">
                <a:solidFill>
                  <a:srgbClr val="FFFFFF"/>
                </a:solidFill>
                <a:latin typeface="Arial" charset="0"/>
              </a:rPr>
              <a:t> </a:t>
            </a:r>
            <a:r>
              <a:rPr lang="en-US" sz="3200" b="1" dirty="0">
                <a:solidFill>
                  <a:srgbClr val="FFFFFF"/>
                </a:solidFill>
                <a:latin typeface="Arial" charset="0"/>
              </a:rPr>
              <a:t>6:4)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New Life picture</a:t>
            </a:r>
          </a:p>
        </p:txBody>
      </p:sp>
      <p:pic>
        <p:nvPicPr>
          <p:cNvPr id="137219" name="Picture 3" descr="baptism middle east"/>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04800"/>
            <a:ext cx="9372600" cy="6248400"/>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2" descr="water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39266" name="Rectangle 3"/>
          <p:cNvSpPr>
            <a:spLocks noGrp="1" noChangeArrowheads="1"/>
          </p:cNvSpPr>
          <p:nvPr>
            <p:ph type="title"/>
          </p:nvPr>
        </p:nvSpPr>
        <p:spPr>
          <a:xfrm>
            <a:off x="457200" y="914400"/>
            <a:ext cx="8229600" cy="1143000"/>
          </a:xfrm>
        </p:spPr>
        <p:txBody>
          <a:bodyPr/>
          <a:lstStyle/>
          <a:p>
            <a:pPr eaLnBrk="1" hangingPunct="1"/>
            <a:r>
              <a:rPr lang="si-LK" sz="3600" dirty="0">
                <a:latin typeface="Arial" charset="0"/>
                <a:ea typeface="ＭＳ Ｐゴシック" charset="0"/>
                <a:cs typeface="ＭＳ Ｐゴシック" charset="0"/>
              </a:rPr>
              <a:t>බව්තිස්මය ලබන්නේ ඇයි</a:t>
            </a:r>
            <a:r>
              <a:rPr lang="en-US" sz="3600" dirty="0">
                <a:latin typeface="Arial" charset="0"/>
                <a:ea typeface="ＭＳ Ｐゴシック" charset="0"/>
                <a:cs typeface="ＭＳ Ｐゴシック" charset="0"/>
              </a:rPr>
              <a:t>?</a:t>
            </a:r>
            <a:endParaRPr lang="en-US" sz="3600" b="0" dirty="0">
              <a:latin typeface="Arial" charset="0"/>
              <a:ea typeface="ＭＳ Ｐゴシック" charset="0"/>
              <a:cs typeface="ＭＳ Ｐゴシック" charset="0"/>
            </a:endParaRPr>
          </a:p>
        </p:txBody>
      </p:sp>
      <p:sp>
        <p:nvSpPr>
          <p:cNvPr id="139267" name="Text Box 4"/>
          <p:cNvSpPr txBox="1">
            <a:spLocks noChangeArrowheads="1"/>
          </p:cNvSpPr>
          <p:nvPr/>
        </p:nvSpPr>
        <p:spPr bwMode="auto">
          <a:xfrm>
            <a:off x="323528" y="3789040"/>
            <a:ext cx="8352928" cy="255454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eaLnBrk="1" hangingPunct="1">
              <a:spcBef>
                <a:spcPct val="50000"/>
              </a:spcBef>
            </a:pPr>
            <a:r>
              <a:rPr lang="si-LK" sz="3200" b="1" dirty="0">
                <a:solidFill>
                  <a:srgbClr val="FFFFFF"/>
                </a:solidFill>
                <a:latin typeface="Arial" charset="0"/>
              </a:rPr>
              <a:t>බව්තිස්</a:t>
            </a:r>
            <a:r>
              <a:rPr lang="si-LK" sz="3200" b="1" dirty="0" smtClean="0">
                <a:solidFill>
                  <a:srgbClr val="FFFFFF"/>
                </a:solidFill>
                <a:latin typeface="Arial" charset="0"/>
              </a:rPr>
              <a:t>මය, අපගේ පාපය සොදා හරිම හා පවිත්රවිම තුල දෙවින්වහන්සේගේ </a:t>
            </a:r>
            <a:r>
              <a:rPr lang="si-LK" sz="3200" b="1" dirty="0">
                <a:solidFill>
                  <a:srgbClr val="FFFFFF"/>
                </a:solidFill>
                <a:latin typeface="Arial" charset="0"/>
              </a:rPr>
              <a:t>පවිත්</a:t>
            </a:r>
            <a:r>
              <a:rPr lang="si-LK" sz="3200" b="1" dirty="0" smtClean="0">
                <a:solidFill>
                  <a:srgbClr val="FFFFFF"/>
                </a:solidFill>
                <a:latin typeface="Arial" charset="0"/>
              </a:rPr>
              <a:t>රවු ශුද්ධත්වයට පිලිගැනිම සංකේතවත් කරයි</a:t>
            </a:r>
            <a:r>
              <a:rPr lang="en-US" sz="3200" b="1" dirty="0">
                <a:solidFill>
                  <a:srgbClr val="FFFFFF"/>
                </a:solidFill>
                <a:latin typeface="Arial" charset="0"/>
              </a:rPr>
              <a:t/>
            </a:r>
            <a:br>
              <a:rPr lang="en-US" sz="3200" b="1" dirty="0">
                <a:solidFill>
                  <a:srgbClr val="FFFFFF"/>
                </a:solidFill>
                <a:latin typeface="Arial" charset="0"/>
              </a:rPr>
            </a:br>
            <a:r>
              <a:rPr lang="en-US" sz="3200" b="1" dirty="0" smtClean="0">
                <a:solidFill>
                  <a:srgbClr val="FFFFFF"/>
                </a:solidFill>
                <a:latin typeface="Arial" charset="0"/>
              </a:rPr>
              <a:t>(</a:t>
            </a:r>
            <a:r>
              <a:rPr lang="si-LK" sz="3200" b="1" dirty="0" smtClean="0">
                <a:solidFill>
                  <a:srgbClr val="FFFFFF"/>
                </a:solidFill>
                <a:latin typeface="Arial" charset="0"/>
              </a:rPr>
              <a:t>කිර්යා</a:t>
            </a:r>
            <a:r>
              <a:rPr lang="en-US" sz="3200" b="1" dirty="0" smtClean="0">
                <a:solidFill>
                  <a:srgbClr val="FFFFFF"/>
                </a:solidFill>
                <a:latin typeface="Arial" charset="0"/>
              </a:rPr>
              <a:t> </a:t>
            </a:r>
            <a:r>
              <a:rPr lang="en-US" sz="3200" b="1" dirty="0">
                <a:solidFill>
                  <a:srgbClr val="FFFFFF"/>
                </a:solidFill>
                <a:latin typeface="Arial" charset="0"/>
              </a:rPr>
              <a:t>2:38). </a:t>
            </a:r>
          </a:p>
        </p:txBody>
      </p:sp>
    </p:spTree>
  </p:cSld>
  <p:clrMapOvr>
    <a:masterClrMapping/>
  </p:clrMapOvr>
  <p:transition xmlns:p14="http://schemas.microsoft.com/office/powerpoint/2010/main">
    <p:wipe dir="d"/>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p:cNvSpPr>
            <a:spLocks noGrp="1" noChangeArrowheads="1"/>
          </p:cNvSpPr>
          <p:nvPr>
            <p:ph type="title"/>
          </p:nvPr>
        </p:nvSpPr>
        <p:spPr>
          <a:xfrm>
            <a:off x="304800" y="274638"/>
            <a:ext cx="8534400" cy="1143000"/>
          </a:xfrm>
        </p:spPr>
        <p:txBody>
          <a:bodyPr/>
          <a:lstStyle/>
          <a:p>
            <a:pPr eaLnBrk="1" hangingPunct="1"/>
            <a:r>
              <a:rPr lang="en-US" altLang="ja-JP" b="0" dirty="0" smtClean="0">
                <a:latin typeface="Arial" charset="0"/>
                <a:ea typeface="ＭＳ Ｐゴシック" charset="0"/>
                <a:cs typeface="ＭＳ Ｐゴシック" charset="0"/>
              </a:rPr>
              <a:t>“</a:t>
            </a:r>
            <a:r>
              <a:rPr lang="si-LK" altLang="ja-JP" b="0" dirty="0" smtClean="0">
                <a:latin typeface="Arial" charset="0"/>
                <a:ea typeface="ＭＳ Ｐゴシック" charset="0"/>
                <a:cs typeface="ＭＳ Ｐゴシック" charset="0"/>
              </a:rPr>
              <a:t>හේතුවනම්</a:t>
            </a:r>
            <a:r>
              <a:rPr lang="en-US" b="0" dirty="0" smtClean="0">
                <a:latin typeface="Arial" charset="0"/>
                <a:ea typeface="ＭＳ Ｐゴシック" charset="0"/>
                <a:cs typeface="ＭＳ Ｐゴシック" charset="0"/>
              </a:rPr>
              <a:t>…</a:t>
            </a:r>
            <a:r>
              <a:rPr lang="en-US" altLang="ja-JP" b="0" dirty="0" smtClean="0">
                <a:latin typeface="Arial" charset="0"/>
                <a:ea typeface="ＭＳ Ｐゴシック" charset="0"/>
                <a:cs typeface="ＭＳ Ｐゴシック" charset="0"/>
              </a:rPr>
              <a:t>"</a:t>
            </a:r>
            <a:endParaRPr lang="en-US" b="0" dirty="0">
              <a:latin typeface="Arial" charset="0"/>
              <a:ea typeface="ＭＳ Ｐゴシック" charset="0"/>
              <a:cs typeface="ＭＳ Ｐゴシック" charset="0"/>
            </a:endParaRPr>
          </a:p>
        </p:txBody>
      </p:sp>
      <p:pic>
        <p:nvPicPr>
          <p:cNvPr id="141314" name="Picture 3" descr="drop of wate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41315" name="Rectangle 4"/>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en-US" sz="2800" dirty="0">
                <a:solidFill>
                  <a:srgbClr val="000000"/>
                </a:solidFill>
                <a:latin typeface="Arial" charset="0"/>
              </a:rPr>
              <a:t>  </a:t>
            </a:r>
            <a:r>
              <a:rPr lang="en-US" altLang="ja-JP" sz="2800" dirty="0" smtClean="0">
                <a:solidFill>
                  <a:srgbClr val="000000"/>
                </a:solidFill>
                <a:latin typeface="Arial" charset="0"/>
              </a:rPr>
              <a:t>"</a:t>
            </a:r>
            <a:r>
              <a:rPr lang="si-LK" sz="2800" dirty="0"/>
              <a:t> ඔබ සියලුදෙනා ම පසුතැවී සිත් හරවා ගෙන පව්කමාව ලබන පිණිස ජේසුස් ක්‍රිස්තුන් වහන්සේගේ නාමයෙන් බව්තීස්</a:t>
            </a:r>
            <a:r>
              <a:rPr lang="si-LK" sz="2800" dirty="0" smtClean="0"/>
              <a:t>මය ලබන</a:t>
            </a:r>
            <a:r>
              <a:rPr lang="si-LK" sz="2800" dirty="0"/>
              <a:t>්න.</a:t>
            </a:r>
            <a:r>
              <a:rPr lang="en-US" sz="2800" dirty="0" smtClean="0">
                <a:solidFill>
                  <a:srgbClr val="000000"/>
                </a:solidFill>
                <a:latin typeface="Arial" charset="0"/>
              </a:rPr>
              <a:t>.</a:t>
            </a:r>
            <a:r>
              <a:rPr lang="en-US" altLang="ja-JP" sz="2800" dirty="0" smtClean="0">
                <a:solidFill>
                  <a:srgbClr val="000000"/>
                </a:solidFill>
                <a:latin typeface="Arial" charset="0"/>
              </a:rPr>
              <a:t>"</a:t>
            </a:r>
            <a:r>
              <a:rPr lang="en-US" sz="2800" dirty="0" smtClean="0">
                <a:solidFill>
                  <a:srgbClr val="000000"/>
                </a:solidFill>
                <a:latin typeface="Arial" charset="0"/>
              </a:rPr>
              <a:t> </a:t>
            </a:r>
            <a:endParaRPr lang="en-US" sz="2800" dirty="0">
              <a:solidFill>
                <a:srgbClr val="000000"/>
              </a:solidFill>
              <a:latin typeface="Arial" charset="0"/>
            </a:endParaRPr>
          </a:p>
          <a:p>
            <a:pPr marL="342900" indent="-342900" algn="ctr" eaLnBrk="1" hangingPunct="1">
              <a:spcBef>
                <a:spcPct val="20000"/>
              </a:spcBef>
            </a:pPr>
            <a:endParaRPr lang="en-US" sz="2800" dirty="0">
              <a:solidFill>
                <a:srgbClr val="000000"/>
              </a:solidFill>
              <a:latin typeface="Arial" charset="0"/>
            </a:endParaRPr>
          </a:p>
          <a:p>
            <a:pPr marL="342900" indent="-342900" algn="ctr" eaLnBrk="1" hangingPunct="1">
              <a:spcBef>
                <a:spcPct val="20000"/>
              </a:spcBef>
            </a:pPr>
            <a:r>
              <a:rPr lang="si-LK" sz="2800" dirty="0">
                <a:solidFill>
                  <a:srgbClr val="000000"/>
                </a:solidFill>
                <a:latin typeface="Arial" charset="0"/>
              </a:rPr>
              <a:t>ක්‍රියා</a:t>
            </a:r>
            <a:r>
              <a:rPr lang="en-US" sz="2800" dirty="0" smtClean="0">
                <a:solidFill>
                  <a:srgbClr val="000000"/>
                </a:solidFill>
                <a:latin typeface="Arial" charset="0"/>
              </a:rPr>
              <a:t> 2:38</a:t>
            </a:r>
            <a:endParaRPr lang="en-US" sz="28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Pouring</a:t>
            </a:r>
          </a:p>
        </p:txBody>
      </p:sp>
      <p:pic>
        <p:nvPicPr>
          <p:cNvPr id="143362" name="Picture 3" descr="water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Rectangle 4"/>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si-LK" sz="3600" dirty="0">
                <a:latin typeface="Arial" charset="0"/>
              </a:rPr>
              <a:t>බව්තිස්මය ලබන්නේ ඇයි</a:t>
            </a:r>
            <a:r>
              <a:rPr lang="en-US" sz="3600" dirty="0">
                <a:latin typeface="Arial" charset="0"/>
              </a:rPr>
              <a:t>?</a:t>
            </a:r>
            <a:endParaRPr lang="en-US" sz="3600" dirty="0">
              <a:solidFill>
                <a:srgbClr val="000000"/>
              </a:solidFill>
              <a:latin typeface="Arial" charset="0"/>
            </a:endParaRPr>
          </a:p>
        </p:txBody>
      </p:sp>
      <p:sp>
        <p:nvSpPr>
          <p:cNvPr id="143364" name="Text Box 5"/>
          <p:cNvSpPr txBox="1">
            <a:spLocks noChangeArrowheads="1"/>
          </p:cNvSpPr>
          <p:nvPr/>
        </p:nvSpPr>
        <p:spPr bwMode="auto">
          <a:xfrm>
            <a:off x="685800" y="4265613"/>
            <a:ext cx="7772400" cy="107721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3200" b="1" dirty="0">
                <a:solidFill>
                  <a:srgbClr val="FFFFFF"/>
                </a:solidFill>
                <a:latin typeface="Arial" charset="0"/>
              </a:rPr>
              <a:t>බව්තීස්මය ඔබ </a:t>
            </a:r>
            <a:r>
              <a:rPr lang="si-LK" sz="3200" b="1" dirty="0" smtClean="0">
                <a:solidFill>
                  <a:srgbClr val="FFFFFF"/>
                </a:solidFill>
                <a:latin typeface="Arial" charset="0"/>
              </a:rPr>
              <a:t>සභෘ </a:t>
            </a:r>
            <a:r>
              <a:rPr lang="si-LK" sz="3200" b="1" dirty="0">
                <a:solidFill>
                  <a:srgbClr val="FFFFFF"/>
                </a:solidFill>
                <a:latin typeface="Arial" charset="0"/>
              </a:rPr>
              <a:t>ශරීරය තුළට ඇතුළත් කරය</a:t>
            </a:r>
            <a:r>
              <a:rPr lang="si-LK" sz="3200" b="1" dirty="0" smtClean="0">
                <a:solidFill>
                  <a:srgbClr val="FFFFFF"/>
                </a:solidFill>
                <a:latin typeface="Arial" charset="0"/>
              </a:rPr>
              <a:t>ි</a:t>
            </a:r>
            <a:r>
              <a:rPr lang="en-US" sz="3200" b="1" dirty="0" smtClean="0">
                <a:solidFill>
                  <a:srgbClr val="FFFFFF"/>
                </a:solidFill>
                <a:latin typeface="Arial" charset="0"/>
              </a:rPr>
              <a:t> (</a:t>
            </a:r>
            <a:r>
              <a:rPr lang="si-LK" sz="3200" b="1" dirty="0" smtClean="0">
                <a:solidFill>
                  <a:srgbClr val="FFFFFF"/>
                </a:solidFill>
                <a:latin typeface="Arial" charset="0"/>
              </a:rPr>
              <a:t>ගලාති</a:t>
            </a:r>
            <a:r>
              <a:rPr lang="en-US" sz="3200" b="1" dirty="0" smtClean="0">
                <a:solidFill>
                  <a:srgbClr val="FFFFFF"/>
                </a:solidFill>
                <a:latin typeface="Arial" charset="0"/>
              </a:rPr>
              <a:t> </a:t>
            </a:r>
            <a:r>
              <a:rPr lang="en-US" sz="3200" b="1" dirty="0">
                <a:solidFill>
                  <a:srgbClr val="FFFFFF"/>
                </a:solidFill>
                <a:latin typeface="Arial" charset="0"/>
              </a:rPr>
              <a:t>3:26-29; </a:t>
            </a:r>
            <a:r>
              <a:rPr lang="si-LK" sz="3200" b="1" dirty="0" smtClean="0">
                <a:solidFill>
                  <a:srgbClr val="FFFFFF"/>
                </a:solidFill>
                <a:latin typeface="Arial" charset="0"/>
              </a:rPr>
              <a:t>එපිස</a:t>
            </a:r>
            <a:r>
              <a:rPr lang="en-US" sz="3200" b="1" dirty="0" smtClean="0">
                <a:solidFill>
                  <a:srgbClr val="FFFFFF"/>
                </a:solidFill>
                <a:latin typeface="Arial" charset="0"/>
              </a:rPr>
              <a:t>. </a:t>
            </a:r>
            <a:r>
              <a:rPr lang="en-US" sz="3200" b="1" dirty="0">
                <a:solidFill>
                  <a:srgbClr val="FFFFFF"/>
                </a:solidFill>
                <a:latin typeface="Arial" charset="0"/>
              </a:rPr>
              <a:t>2:11-22)</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p:cNvSpPr>
            <a:spLocks noGrp="1" noChangeArrowheads="1"/>
          </p:cNvSpPr>
          <p:nvPr>
            <p:ph type="title"/>
          </p:nvPr>
        </p:nvSpPr>
        <p:spPr>
          <a:xfrm>
            <a:off x="1295400" y="5638800"/>
            <a:ext cx="6858000" cy="1143000"/>
          </a:xfrm>
        </p:spPr>
        <p:txBody>
          <a:bodyPr/>
          <a:lstStyle/>
          <a:p>
            <a:pPr eaLnBrk="1" hangingPunct="1"/>
            <a:r>
              <a:rPr lang="en-US" sz="4000" b="0">
                <a:latin typeface="Arial" charset="0"/>
                <a:ea typeface="ＭＳ Ｐゴシック" charset="0"/>
                <a:cs typeface="ＭＳ Ｐゴシック" charset="0"/>
              </a:rPr>
              <a:t>Church Family</a:t>
            </a:r>
          </a:p>
        </p:txBody>
      </p:sp>
      <p:pic>
        <p:nvPicPr>
          <p:cNvPr id="145410" name="Picture 3" descr="church family"/>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609600"/>
            <a:ext cx="9144000" cy="5089525"/>
          </a:xfrm>
        </p:spPr>
      </p:pic>
      <p:pic>
        <p:nvPicPr>
          <p:cNvPr id="145411" name="Picture 4" descr="church family"/>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45412" name="Text Box 5"/>
          <p:cNvSpPr txBox="1">
            <a:spLocks noChangeArrowheads="1"/>
          </p:cNvSpPr>
          <p:nvPr/>
        </p:nvSpPr>
        <p:spPr bwMode="auto">
          <a:xfrm>
            <a:off x="0" y="3349625"/>
            <a:ext cx="9144000" cy="415498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r>
              <a:rPr lang="si-LK" b="1" u="sng" dirty="0" smtClean="0">
                <a:solidFill>
                  <a:srgbClr val="000000"/>
                </a:solidFill>
                <a:latin typeface="Arial" charset="0"/>
              </a:rPr>
              <a:t>ගලාති</a:t>
            </a:r>
            <a:r>
              <a:rPr lang="en-US" b="1" u="sng" dirty="0" smtClean="0">
                <a:solidFill>
                  <a:srgbClr val="000000"/>
                </a:solidFill>
                <a:latin typeface="Arial" charset="0"/>
              </a:rPr>
              <a:t> </a:t>
            </a:r>
            <a:r>
              <a:rPr lang="en-US" b="1" u="sng" dirty="0">
                <a:solidFill>
                  <a:srgbClr val="000000"/>
                </a:solidFill>
                <a:latin typeface="Arial" charset="0"/>
              </a:rPr>
              <a:t>3:26-29</a:t>
            </a:r>
            <a:r>
              <a:rPr lang="en-US" b="1" dirty="0">
                <a:solidFill>
                  <a:srgbClr val="000000"/>
                </a:solidFill>
                <a:latin typeface="Arial" charset="0"/>
              </a:rPr>
              <a:t>   </a:t>
            </a:r>
            <a:br>
              <a:rPr lang="en-US" b="1" dirty="0">
                <a:solidFill>
                  <a:srgbClr val="000000"/>
                </a:solidFill>
                <a:latin typeface="Arial" charset="0"/>
              </a:rPr>
            </a:br>
            <a:r>
              <a:rPr lang="si-LK" dirty="0"/>
              <a:t>ඔබ සියල්ලෝ ම ක්‍රිස්තුස් ජේසුස් වහන්සේ තුළ ඇදහිල්ල කරණකොටගෙන දෙවියන් වහන්සේගේ පුත්‍රයෝ ය. </a:t>
            </a:r>
            <a:r>
              <a:rPr lang="si-LK" dirty="0" smtClean="0"/>
              <a:t>ඔබ </a:t>
            </a:r>
            <a:r>
              <a:rPr lang="si-LK" dirty="0"/>
              <a:t>අතරෙන් </a:t>
            </a:r>
            <a:r>
              <a:rPr lang="si-LK" b="1" dirty="0">
                <a:solidFill>
                  <a:srgbClr val="7030A0"/>
                </a:solidFill>
              </a:rPr>
              <a:t>ක්‍රිස්තුන් වහන්සේගේ නාමයට බව්තීස්ම-ස්නාපනය කරනු ලැබූ සියල්ලෝ ක්‍රිස්තුන් වහන්සේගේ ජීවිතයෙන් සැරසී සිටිති</a:t>
            </a:r>
            <a:r>
              <a:rPr lang="si-LK" dirty="0"/>
              <a:t>. </a:t>
            </a:r>
            <a:r>
              <a:rPr lang="si-LK" dirty="0" smtClean="0"/>
              <a:t>ඔබ </a:t>
            </a:r>
            <a:r>
              <a:rPr lang="si-LK" dirty="0"/>
              <a:t>සියල්ලන් ක්‍රිස්තුස් ජේසුස් වහන්සේ තුළ එක් කෙනෙකු මෙන් සිටින නිසා, ජුදෙව්-ග්‍රීක භේදය වත්, දාස-නිර්දාස භේදය වත්, ස්ත්‍රී-පුරුෂ භේදය වත් නැත</a:t>
            </a:r>
            <a:r>
              <a:rPr lang="si-LK" dirty="0" smtClean="0"/>
              <a:t>. ඔබ </a:t>
            </a:r>
            <a:r>
              <a:rPr lang="si-LK" dirty="0"/>
              <a:t>ක්‍රිස්තුන් වහන්සේට අයිති නම්, ඔබ ආබ්‍රහම්ගේ වංශයට අයිති ව, පොරොන්දුව ලෙස උරුමක්කාරයෝ ද වන්නහු ය.</a:t>
            </a:r>
            <a:endParaRPr lang="en-US" sz="20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blinds(horizontal)">
                                      <p:cBhvr>
                                        <p:cTn id="7" dur="500"/>
                                        <p:tgtEl>
                                          <p:spTgt spid="14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xiaojun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8" name="Rectangle 3"/>
          <p:cNvSpPr>
            <a:spLocks noGrp="1" noChangeArrowheads="1"/>
          </p:cNvSpPr>
          <p:nvPr>
            <p:ph type="title" idx="4294967295"/>
          </p:nvPr>
        </p:nvSpPr>
        <p:spPr>
          <a:xfrm>
            <a:off x="5181600" y="274638"/>
            <a:ext cx="3962400" cy="5059362"/>
          </a:xfrm>
        </p:spPr>
        <p:txBody>
          <a:bodyPr/>
          <a:lstStyle/>
          <a:p>
            <a:pPr eaLnBrk="1" hangingPunct="1"/>
            <a:r>
              <a:rPr lang="si-LK" sz="5400" dirty="0">
                <a:latin typeface="Arial" charset="0"/>
                <a:ea typeface="ＭＳ Ｐゴシック" charset="0"/>
                <a:cs typeface="ＭＳ Ｐゴシック" charset="0"/>
              </a:rPr>
              <a:t>බව්තිස්</a:t>
            </a:r>
            <a:r>
              <a:rPr lang="si-LK" sz="5400" dirty="0" smtClean="0">
                <a:latin typeface="Arial" charset="0"/>
                <a:ea typeface="ＭＳ Ｐゴシック" charset="0"/>
                <a:cs typeface="ＭＳ Ｐゴシック" charset="0"/>
              </a:rPr>
              <a:t>ම විය යුත්තේ කවුද</a:t>
            </a:r>
            <a:r>
              <a:rPr lang="en-US" sz="540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8"/>
              </a:schemeClr>
            </a:outerShdw>
          </a:effectLst>
        </p:spPr>
        <p:txBody>
          <a:bodyPr/>
          <a:lstStyle/>
          <a:p>
            <a:pPr algn="l" eaLnBrk="1" hangingPunct="1">
              <a:defRPr/>
            </a:pPr>
            <a:r>
              <a:rPr lang="si-LK" sz="3200" b="1" dirty="0" smtClean="0">
                <a:solidFill>
                  <a:schemeClr val="tx1"/>
                </a:solidFill>
                <a:effectLst/>
                <a:ea typeface="+mj-ea"/>
                <a:cs typeface="+mj-cs"/>
              </a:rPr>
              <a:t>පලමු ශත‍වර්ෂයේ කිතුනු බ‍වුතිස්මය</a:t>
            </a:r>
            <a:endParaRPr lang="en-US" sz="3200" b="1" dirty="0">
              <a:solidFill>
                <a:schemeClr val="tx1"/>
              </a:solidFill>
              <a:effectLst/>
              <a:ea typeface="+mj-ea"/>
              <a:cs typeface="+mj-cs"/>
            </a:endParaRPr>
          </a:p>
        </p:txBody>
      </p:sp>
      <p:sp>
        <p:nvSpPr>
          <p:cNvPr id="93189" name="Rectangle 5"/>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si-LK" sz="3600" b="1" dirty="0" smtClean="0">
                <a:effectLst/>
                <a:ea typeface="+mn-ea"/>
                <a:cs typeface="+mn-cs"/>
              </a:rPr>
              <a:t>ඇදහිලිවතුන් සදහා පමනයි</a:t>
            </a:r>
            <a:endParaRPr lang="en-US" sz="3600" b="1" dirty="0">
              <a:effectLst/>
              <a:ea typeface="+mn-ea"/>
              <a:cs typeface="+mn-cs"/>
            </a:endParaRPr>
          </a:p>
          <a:p>
            <a:pPr marL="0" indent="0" algn="ctr" eaLnBrk="1" hangingPunct="1">
              <a:spcBef>
                <a:spcPct val="0"/>
              </a:spcBef>
              <a:buClrTx/>
              <a:buSzTx/>
              <a:buFontTx/>
              <a:buNone/>
              <a:defRPr/>
            </a:pPr>
            <a:r>
              <a:rPr lang="si-LK" sz="3600" b="1" dirty="0" smtClean="0">
                <a:effectLst/>
                <a:ea typeface="+mn-ea"/>
                <a:cs typeface="+mn-cs"/>
              </a:rPr>
              <a:t>ගිල්විමෙන් පමනයි</a:t>
            </a:r>
            <a:endParaRPr lang="en-US" sz="3600" b="1" dirty="0">
              <a:effectLst/>
              <a:ea typeface="+mn-ea"/>
              <a:cs typeface="+mn-cs"/>
            </a:endParaRPr>
          </a:p>
        </p:txBody>
      </p:sp>
      <p:sp>
        <p:nvSpPr>
          <p:cNvPr id="149508" name="TextBox 5"/>
          <p:cNvSpPr txBox="1">
            <a:spLocks noChangeArrowheads="1"/>
          </p:cNvSpPr>
          <p:nvPr/>
        </p:nvSpPr>
        <p:spPr bwMode="auto">
          <a:xfrm>
            <a:off x="6477000" y="-7620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0" name="Rectangle 2"/>
          <p:cNvSpPr>
            <a:spLocks noGrp="1" noChangeArrowheads="1"/>
          </p:cNvSpPr>
          <p:nvPr>
            <p:ph type="title"/>
          </p:nvPr>
        </p:nvSpPr>
        <p:spPr>
          <a:xfrm>
            <a:off x="0" y="404664"/>
            <a:ext cx="9296400" cy="1271736"/>
          </a:xfrm>
        </p:spPr>
        <p:txBody>
          <a:bodyPr/>
          <a:lstStyle/>
          <a:p>
            <a:pPr eaLnBrk="1" hangingPunct="1"/>
            <a:r>
              <a:rPr lang="si-LK" dirty="0" smtClean="0">
                <a:latin typeface="Iskoola Pota "/>
                <a:ea typeface="ＭＳ Ｐゴシック" charset="0"/>
                <a:cs typeface="ＭＳ Ｐゴシック" charset="0"/>
              </a:rPr>
              <a:t>දේව</a:t>
            </a:r>
            <a:r>
              <a:rPr lang="si-LK" dirty="0">
                <a:latin typeface="Iskoola Pota "/>
                <a:ea typeface="ＭＳ Ｐゴシック" charset="0"/>
                <a:cs typeface="ＭＳ Ｐゴシック" charset="0"/>
              </a:rPr>
              <a:t>ියන් වහන</a:t>
            </a:r>
            <a:r>
              <a:rPr lang="si-LK" dirty="0" smtClean="0">
                <a:latin typeface="Iskoola Pota "/>
                <a:ea typeface="ＭＳ Ｐゴシック" charset="0"/>
                <a:cs typeface="ＭＳ Ｐゴシック" charset="0"/>
              </a:rPr>
              <a:t>්සේ</a:t>
            </a:r>
            <a:r>
              <a:rPr lang="en-US" dirty="0" smtClean="0">
                <a:latin typeface="Iskoola Pota "/>
                <a:ea typeface="ＭＳ Ｐゴシック" charset="0"/>
                <a:cs typeface="ＭＳ Ｐゴシック" charset="0"/>
              </a:rPr>
              <a:t> </a:t>
            </a:r>
            <a:r>
              <a:rPr lang="si-LK" dirty="0">
                <a:latin typeface="Iskoola Pota "/>
                <a:ea typeface="ＭＳ Ｐゴシック" charset="0"/>
                <a:cs typeface="ＭＳ Ｐゴシック" charset="0"/>
              </a:rPr>
              <a:t>තුල  ත</a:t>
            </a:r>
            <a:r>
              <a:rPr lang="si-LK" dirty="0" smtClean="0">
                <a:latin typeface="Iskoola Pota "/>
                <a:ea typeface="ＭＳ Ｐゴシック" charset="0"/>
                <a:cs typeface="ＭＳ Ｐゴシック" charset="0"/>
              </a:rPr>
              <a:t>ිළ </a:t>
            </a:r>
            <a:r>
              <a:rPr lang="si-LK" dirty="0">
                <a:latin typeface="Iskoola Pota "/>
                <a:ea typeface="ＭＳ Ｐゴシック" charset="0"/>
                <a:cs typeface="ＭＳ Ｐゴシック" charset="0"/>
              </a:rPr>
              <a:t>විස්වා</a:t>
            </a:r>
            <a:r>
              <a:rPr lang="si-LK" dirty="0" smtClean="0">
                <a:latin typeface="Iskoola Pota "/>
                <a:ea typeface="ＭＳ Ｐゴシック" charset="0"/>
                <a:cs typeface="ＭＳ Ｐゴシック" charset="0"/>
              </a:rPr>
              <a:t>ස </a:t>
            </a:r>
            <a:endParaRPr lang="en-US" dirty="0">
              <a:latin typeface="Iskoola Pota" pitchFamily="34" charset="0"/>
              <a:ea typeface="ＭＳ Ｐゴシック" charset="0"/>
              <a:cs typeface="Iskoola Pota" pitchFamily="34" charset="0"/>
            </a:endParaRPr>
          </a:p>
        </p:txBody>
      </p:sp>
      <p:pic>
        <p:nvPicPr>
          <p:cNvPr id="78851"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768424" y="116632"/>
            <a:ext cx="7620000" cy="1143000"/>
          </a:xfrm>
        </p:spPr>
        <p:txBody>
          <a:bodyPr/>
          <a:lstStyle/>
          <a:p>
            <a:pPr eaLnBrk="1" hangingPunct="1"/>
            <a:r>
              <a:rPr lang="si-LK" b="0" dirty="0" smtClean="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sp>
        <p:nvSpPr>
          <p:cNvPr id="151554" name="Rectangle 4"/>
          <p:cNvSpPr>
            <a:spLocks noChangeArrowheads="1"/>
          </p:cNvSpPr>
          <p:nvPr/>
        </p:nvSpPr>
        <p:spPr bwMode="auto">
          <a:xfrm>
            <a:off x="76200" y="126876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si-LK" sz="2400" dirty="0"/>
              <a:t>න්යායාත්මකව</a:t>
            </a:r>
            <a:r>
              <a:rPr lang="en-US" sz="2400" b="1" dirty="0" smtClean="0">
                <a:solidFill>
                  <a:srgbClr val="000000"/>
                </a:solidFill>
                <a:latin typeface="Arial" charset="0"/>
              </a:rPr>
              <a:t>, </a:t>
            </a:r>
            <a:r>
              <a:rPr lang="si-LK" sz="2400" b="1" dirty="0">
                <a:solidFill>
                  <a:srgbClr val="000000"/>
                </a:solidFill>
                <a:latin typeface="Arial" charset="0"/>
              </a:rPr>
              <a:t>සියලු මනුෂයන් ගැලවිමලබා බව්තිස්</a:t>
            </a:r>
            <a:r>
              <a:rPr lang="si-LK" sz="2400" b="1" dirty="0" smtClean="0">
                <a:solidFill>
                  <a:srgbClr val="000000"/>
                </a:solidFill>
                <a:latin typeface="Arial" charset="0"/>
              </a:rPr>
              <a:t>මය ලැබිය යුතුය</a:t>
            </a:r>
            <a:endParaRPr lang="en-US" sz="2400" b="1" dirty="0">
              <a:solidFill>
                <a:srgbClr val="000000"/>
              </a:solidFill>
              <a:latin typeface="Arial" charset="0"/>
            </a:endParaRPr>
          </a:p>
          <a:p>
            <a:pPr marL="342900" indent="-342900" algn="ctr" eaLnBrk="1" hangingPunct="1">
              <a:spcBef>
                <a:spcPct val="20000"/>
              </a:spcBef>
            </a:pPr>
            <a:endParaRPr lang="en-US" sz="2400" b="1" dirty="0">
              <a:solidFill>
                <a:srgbClr val="000000"/>
              </a:solidFill>
              <a:latin typeface="Arial" charset="0"/>
            </a:endParaRPr>
          </a:p>
          <a:p>
            <a:pPr marL="342900" indent="-342900" algn="ctr" eaLnBrk="1" hangingPunct="1">
              <a:spcBef>
                <a:spcPct val="20000"/>
              </a:spcBef>
            </a:pPr>
            <a:r>
              <a:rPr lang="si-LK" sz="2400" b="1" dirty="0" smtClean="0">
                <a:solidFill>
                  <a:srgbClr val="000000"/>
                </a:solidFill>
                <a:latin typeface="Arial" charset="0"/>
              </a:rPr>
              <a:t>පර්යෝගිකව</a:t>
            </a:r>
            <a:r>
              <a:rPr lang="en-US" sz="2400" b="1" dirty="0" smtClean="0">
                <a:solidFill>
                  <a:srgbClr val="000000"/>
                </a:solidFill>
                <a:latin typeface="Arial" charset="0"/>
              </a:rPr>
              <a:t>, </a:t>
            </a:r>
            <a:endParaRPr lang="si-LK" sz="2400" b="1" dirty="0">
              <a:solidFill>
                <a:srgbClr val="000000"/>
              </a:solidFill>
              <a:latin typeface="Arial" charset="0"/>
            </a:endParaRPr>
          </a:p>
          <a:p>
            <a:pPr marL="342900" indent="-342900" algn="ctr" eaLnBrk="1" hangingPunct="1">
              <a:spcBef>
                <a:spcPct val="20000"/>
              </a:spcBef>
            </a:pPr>
            <a:r>
              <a:rPr lang="si-LK" sz="2400" b="1" dirty="0">
                <a:solidFill>
                  <a:srgbClr val="000000"/>
                </a:solidFill>
                <a:latin typeface="Arial" charset="0"/>
              </a:rPr>
              <a:t>බව්තීස්ම වීම පව්කාර ස්වභාවයකින් පසුතැවිලි වන සියල්ලන් සඳහා විවෘතව සිටින අතර ක්රිස්තුස් වහන්සේව විශ්වාස කිරීමෙන් ඔහු අනුගමනය කිරීමට උත්සාහ කරයි</a:t>
            </a:r>
            <a:endParaRPr lang="en-US" sz="2400" b="1" dirty="0">
              <a:solidFill>
                <a:srgbClr val="000000"/>
              </a:solidFill>
              <a:latin typeface="Arial" charset="0"/>
            </a:endParaRPr>
          </a:p>
        </p:txBody>
      </p:sp>
      <p:pic>
        <p:nvPicPr>
          <p:cNvPr id="151555" name="Picture 6" descr="dropped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p:cNvSpPr>
            <a:spLocks noGrp="1" noChangeArrowheads="1"/>
          </p:cNvSpPr>
          <p:nvPr>
            <p:ph type="title"/>
          </p:nvPr>
        </p:nvSpPr>
        <p:spPr/>
        <p:txBody>
          <a:bodyPr/>
          <a:lstStyle/>
          <a:p>
            <a:pPr eaLnBrk="1" hangingPunct="1"/>
            <a:r>
              <a:rPr lang="si-LK" b="0" dirty="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pic>
        <p:nvPicPr>
          <p:cNvPr id="153602" name="Picture 3" descr="drop of wate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53603" name="Rectangle 4"/>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eaLnBrk="1" hangingPunct="1">
              <a:spcBef>
                <a:spcPct val="20000"/>
              </a:spcBef>
            </a:pPr>
            <a:r>
              <a:rPr lang="si-LK" sz="2800" b="1" dirty="0" smtClean="0">
                <a:solidFill>
                  <a:srgbClr val="000000"/>
                </a:solidFill>
                <a:latin typeface="Arial" charset="0"/>
              </a:rPr>
              <a:t>ස්වභාවිකව</a:t>
            </a:r>
            <a:r>
              <a:rPr lang="en-US" sz="2800" b="1" dirty="0" smtClean="0">
                <a:solidFill>
                  <a:srgbClr val="000000"/>
                </a:solidFill>
                <a:latin typeface="Arial" charset="0"/>
              </a:rPr>
              <a:t>,</a:t>
            </a:r>
            <a:r>
              <a:rPr lang="si-LK" sz="2800" b="1" dirty="0" smtClean="0">
                <a:solidFill>
                  <a:srgbClr val="000000"/>
                </a:solidFill>
                <a:latin typeface="Arial" charset="0"/>
              </a:rPr>
              <a:t> මෙහි සදහන් වන්නේ </a:t>
            </a:r>
            <a:r>
              <a:rPr lang="en-US" sz="2800" b="1" dirty="0" smtClean="0">
                <a:solidFill>
                  <a:srgbClr val="000000"/>
                </a:solidFill>
                <a:latin typeface="Arial" charset="0"/>
              </a:rPr>
              <a:t> </a:t>
            </a:r>
            <a:r>
              <a:rPr lang="si-LK" sz="2800" b="1" dirty="0">
                <a:solidFill>
                  <a:srgbClr val="000000"/>
                </a:solidFill>
                <a:latin typeface="Arial" charset="0"/>
              </a:rPr>
              <a:t>පශ්චත්තා</a:t>
            </a:r>
            <a:r>
              <a:rPr lang="si-LK" sz="2800" b="1" dirty="0" smtClean="0">
                <a:solidFill>
                  <a:srgbClr val="000000"/>
                </a:solidFill>
                <a:latin typeface="Arial" charset="0"/>
              </a:rPr>
              <a:t>පයවු වැඩිහිටියන්ය </a:t>
            </a:r>
            <a:endParaRPr lang="si-LK" sz="2800" b="1" dirty="0">
              <a:solidFill>
                <a:srgbClr val="000000"/>
              </a:solidFill>
              <a:latin typeface="Arial" charset="0"/>
            </a:endParaRPr>
          </a:p>
          <a:p>
            <a:pPr marL="342900" indent="-342900" algn="ctr" eaLnBrk="1" hangingPunct="1">
              <a:spcBef>
                <a:spcPct val="20000"/>
              </a:spcBef>
            </a:pPr>
            <a:r>
              <a:rPr lang="en-US" sz="2800" b="1" dirty="0" smtClean="0">
                <a:solidFill>
                  <a:srgbClr val="000000"/>
                </a:solidFill>
                <a:latin typeface="Arial" charset="0"/>
              </a:rPr>
              <a:t>. </a:t>
            </a:r>
            <a:r>
              <a:rPr lang="si-LK" sz="2800" b="1" dirty="0" smtClean="0">
                <a:solidFill>
                  <a:srgbClr val="000000"/>
                </a:solidFill>
                <a:latin typeface="Arial" charset="0"/>
              </a:rPr>
              <a:t>නමුත්</a:t>
            </a:r>
            <a:r>
              <a:rPr lang="en-US" sz="2800" b="1" dirty="0" smtClean="0">
                <a:solidFill>
                  <a:srgbClr val="000000"/>
                </a:solidFill>
                <a:latin typeface="Arial" charset="0"/>
              </a:rPr>
              <a:t>…</a:t>
            </a:r>
            <a:endParaRPr lang="en-US" sz="2800" b="1"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a:xfrm>
            <a:off x="685800" y="274638"/>
            <a:ext cx="7620000" cy="1143000"/>
          </a:xfrm>
        </p:spPr>
        <p:txBody>
          <a:bodyPr/>
          <a:lstStyle/>
          <a:p>
            <a:pPr eaLnBrk="1" hangingPunct="1"/>
            <a:r>
              <a:rPr lang="si-LK" b="0" i="1" dirty="0" smtClean="0">
                <a:latin typeface="Arial" charset="0"/>
                <a:ea typeface="ＭＳ Ｐゴシック" charset="0"/>
                <a:cs typeface="ＭＳ Ｐゴシック" charset="0"/>
              </a:rPr>
              <a:t>දරුවන්ට කුමක්ද සිදුවන්නේ</a:t>
            </a:r>
            <a:r>
              <a:rPr lang="en-US" b="0" i="1" dirty="0" smtClean="0">
                <a:latin typeface="Arial" charset="0"/>
                <a:ea typeface="ＭＳ Ｐゴシック" charset="0"/>
                <a:cs typeface="ＭＳ Ｐゴシック" charset="0"/>
              </a:rPr>
              <a:t>?</a:t>
            </a:r>
            <a:endParaRPr lang="en-US" b="0" i="1" dirty="0">
              <a:latin typeface="Arial" charset="0"/>
              <a:ea typeface="ＭＳ Ｐゴシック" charset="0"/>
              <a:cs typeface="ＭＳ Ｐゴシック" charset="0"/>
            </a:endParaRPr>
          </a:p>
        </p:txBody>
      </p:sp>
      <p:pic>
        <p:nvPicPr>
          <p:cNvPr id="155650" name="Picture 3" descr="baby in Christening Gow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p:cNvSpPr txBox="1">
            <a:spLocks noChangeArrowheads="1"/>
          </p:cNvSpPr>
          <p:nvPr/>
        </p:nvSpPr>
        <p:spPr bwMode="auto">
          <a:xfrm>
            <a:off x="1790700" y="1541735"/>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dirty="0">
                <a:solidFill>
                  <a:srgbClr val="000000"/>
                </a:solidFill>
                <a:latin typeface="Arial" charset="0"/>
              </a:rPr>
              <a:t>(</a:t>
            </a:r>
            <a:r>
              <a:rPr lang="en-US" sz="2800" dirty="0" err="1">
                <a:solidFill>
                  <a:srgbClr val="000000"/>
                </a:solidFill>
                <a:latin typeface="Arial" charset="0"/>
              </a:rPr>
              <a:t>Paedobaptism</a:t>
            </a:r>
            <a:r>
              <a:rPr lang="en-US" sz="2800" dirty="0">
                <a:solidFill>
                  <a:srgbClr val="000000"/>
                </a:solidFill>
                <a:latin typeface="Arial"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8" name="Rectangle 2"/>
          <p:cNvSpPr>
            <a:spLocks noGrp="1" noChangeArrowheads="1"/>
          </p:cNvSpPr>
          <p:nvPr>
            <p:ph type="title"/>
          </p:nvPr>
        </p:nvSpPr>
        <p:spPr>
          <a:xfrm>
            <a:off x="0" y="533400"/>
            <a:ext cx="9144000" cy="1143000"/>
          </a:xfrm>
          <a:solidFill>
            <a:schemeClr val="tx1"/>
          </a:solidFill>
        </p:spPr>
        <p:txBody>
          <a:bodyPr/>
          <a:lstStyle/>
          <a:p>
            <a:pPr eaLnBrk="1" hangingPunct="1"/>
            <a:r>
              <a:rPr lang="si-LK" altLang="ja-JP" sz="3200" dirty="0" smtClean="0">
                <a:solidFill>
                  <a:schemeClr val="bg1"/>
                </a:solidFill>
                <a:latin typeface="Arial" charset="0"/>
                <a:ea typeface="ＭＳ Ｐゴシック" charset="0"/>
                <a:cs typeface="ＭＳ Ｐゴシック" charset="0"/>
              </a:rPr>
              <a:t>කියා පොතේ</a:t>
            </a:r>
            <a:r>
              <a:rPr lang="en-US" altLang="ja-JP" sz="3200" dirty="0" smtClean="0">
                <a:solidFill>
                  <a:schemeClr val="bg1"/>
                </a:solidFill>
                <a:latin typeface="Arial" charset="0"/>
                <a:ea typeface="ＭＳ Ｐゴシック" charset="0"/>
                <a:cs typeface="ＭＳ Ｐゴシック" charset="0"/>
              </a:rPr>
              <a:t>“</a:t>
            </a:r>
            <a:r>
              <a:rPr lang="si-LK" sz="3200" dirty="0" smtClean="0">
                <a:solidFill>
                  <a:schemeClr val="bg1"/>
                </a:solidFill>
                <a:latin typeface="Arial" charset="0"/>
                <a:ea typeface="ＭＳ Ｐゴシック" charset="0"/>
                <a:cs typeface="ＭＳ Ｐゴシック" charset="0"/>
              </a:rPr>
              <a:t>විෂ්වාස කලා</a:t>
            </a:r>
            <a:r>
              <a:rPr lang="en-US" sz="3200" dirty="0" smtClean="0">
                <a:solidFill>
                  <a:schemeClr val="bg1"/>
                </a:solidFill>
                <a:latin typeface="Arial" charset="0"/>
                <a:ea typeface="ＭＳ Ｐゴシック" charset="0"/>
                <a:cs typeface="ＭＳ Ｐゴシック" charset="0"/>
              </a:rPr>
              <a:t>…</a:t>
            </a:r>
            <a:r>
              <a:rPr lang="si-LK" sz="3200" dirty="0">
                <a:solidFill>
                  <a:schemeClr val="bg1"/>
                </a:solidFill>
                <a:latin typeface="Arial" charset="0"/>
                <a:ea typeface="ＭＳ Ｐゴシック" charset="0"/>
                <a:cs typeface="ＭＳ Ｐゴシック" charset="0"/>
              </a:rPr>
              <a:t> පසුව </a:t>
            </a:r>
            <a:r>
              <a:rPr lang="si-LK" sz="3200" dirty="0" smtClean="0">
                <a:solidFill>
                  <a:schemeClr val="bg1"/>
                </a:solidFill>
                <a:latin typeface="Arial" charset="0"/>
                <a:ea typeface="ＭＳ Ｐゴシック" charset="0"/>
                <a:cs typeface="ＭＳ Ｐゴシック" charset="0"/>
              </a:rPr>
              <a:t>බවුතිස්මය ලැබුවා</a:t>
            </a:r>
            <a:r>
              <a:rPr lang="en-US" altLang="ja-JP" sz="3200" dirty="0" smtClean="0">
                <a:solidFill>
                  <a:schemeClr val="bg1"/>
                </a:solidFill>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sp>
        <p:nvSpPr>
          <p:cNvPr id="157699" name="Rectangle 3"/>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si-LK" sz="2400" b="1" dirty="0" smtClean="0">
                <a:solidFill>
                  <a:srgbClr val="000000"/>
                </a:solidFill>
                <a:latin typeface="Arial" charset="0"/>
              </a:rPr>
              <a:t>පේදුරැ</a:t>
            </a:r>
            <a:r>
              <a:rPr lang="en-US" sz="2400" b="1" dirty="0" smtClean="0">
                <a:solidFill>
                  <a:srgbClr val="000000"/>
                </a:solidFill>
                <a:latin typeface="Arial" charset="0"/>
              </a:rPr>
              <a:t>: </a:t>
            </a:r>
            <a:r>
              <a:rPr lang="en-US" altLang="ja-JP" sz="2400" b="1" dirty="0" smtClean="0">
                <a:solidFill>
                  <a:srgbClr val="000000"/>
                </a:solidFill>
                <a:latin typeface="Arial" charset="0"/>
              </a:rPr>
              <a:t>"</a:t>
            </a:r>
            <a:r>
              <a:rPr lang="si-LK" sz="2400" b="1" dirty="0">
                <a:solidFill>
                  <a:srgbClr val="000000"/>
                </a:solidFill>
                <a:latin typeface="Arial" charset="0"/>
              </a:rPr>
              <a:t>පශ්චත්තාපය</a:t>
            </a:r>
            <a:r>
              <a:rPr lang="en-US" sz="2400" b="1" dirty="0" smtClean="0">
                <a:solidFill>
                  <a:srgbClr val="000000"/>
                </a:solidFill>
                <a:latin typeface="Arial" charset="0"/>
              </a:rPr>
              <a:t>…3000 </a:t>
            </a:r>
            <a:r>
              <a:rPr lang="si-LK" sz="2400" b="1" dirty="0" smtClean="0">
                <a:solidFill>
                  <a:srgbClr val="000000"/>
                </a:solidFill>
                <a:latin typeface="Arial" charset="0"/>
              </a:rPr>
              <a:t>බවුතිස්මය</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(2:38, 41)</a:t>
            </a:r>
            <a:br>
              <a:rPr lang="en-US" sz="2400" b="1" dirty="0">
                <a:solidFill>
                  <a:srgbClr val="000000"/>
                </a:solidFill>
                <a:latin typeface="Arial" charset="0"/>
              </a:rPr>
            </a:br>
            <a:r>
              <a:rPr lang="si-LK" sz="2400" b="1" dirty="0" smtClean="0">
                <a:solidFill>
                  <a:srgbClr val="000000"/>
                </a:solidFill>
                <a:latin typeface="Arial" charset="0"/>
              </a:rPr>
              <a:t>සමාරිතයන්</a:t>
            </a:r>
            <a:r>
              <a:rPr lang="en-US" sz="2400" b="1" dirty="0" smtClean="0">
                <a:solidFill>
                  <a:srgbClr val="000000"/>
                </a:solidFill>
                <a:latin typeface="Arial" charset="0"/>
              </a:rPr>
              <a:t> </a:t>
            </a:r>
            <a:r>
              <a:rPr lang="en-US" altLang="ja-JP" sz="2400" b="1" dirty="0" smtClean="0">
                <a:solidFill>
                  <a:srgbClr val="000000"/>
                </a:solidFill>
                <a:latin typeface="Arial" charset="0"/>
              </a:rPr>
              <a:t>"</a:t>
            </a:r>
            <a:r>
              <a:rPr lang="si-LK" sz="2400" b="1" dirty="0">
                <a:solidFill>
                  <a:srgbClr val="000000"/>
                </a:solidFill>
                <a:latin typeface="Arial" charset="0"/>
              </a:rPr>
              <a:t>විෂ්වාස කලා</a:t>
            </a:r>
            <a:r>
              <a:rPr lang="en-US" sz="2400" b="1" dirty="0" smtClean="0">
                <a:solidFill>
                  <a:srgbClr val="000000"/>
                </a:solidFill>
                <a:latin typeface="Arial" charset="0"/>
              </a:rPr>
              <a:t>…</a:t>
            </a:r>
            <a:r>
              <a:rPr lang="si-LK" sz="2400" b="1" dirty="0">
                <a:solidFill>
                  <a:srgbClr val="000000"/>
                </a:solidFill>
                <a:latin typeface="Arial" charset="0"/>
              </a:rPr>
              <a:t> බවුතිස්</a:t>
            </a:r>
            <a:r>
              <a:rPr lang="si-LK" sz="2400" b="1" dirty="0" smtClean="0">
                <a:solidFill>
                  <a:srgbClr val="000000"/>
                </a:solidFill>
                <a:latin typeface="Arial" charset="0"/>
              </a:rPr>
              <a:t>මය</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(8:12)</a:t>
            </a:r>
            <a:br>
              <a:rPr lang="en-US" sz="2400" b="1" dirty="0">
                <a:solidFill>
                  <a:srgbClr val="000000"/>
                </a:solidFill>
                <a:latin typeface="Arial" charset="0"/>
              </a:rPr>
            </a:br>
            <a:r>
              <a:rPr lang="si-LK" sz="2400" b="1" dirty="0">
                <a:solidFill>
                  <a:srgbClr val="000000"/>
                </a:solidFill>
                <a:latin typeface="Arial" charset="0"/>
              </a:rPr>
              <a:t>නපුංසකයා</a:t>
            </a:r>
            <a:r>
              <a:rPr lang="en-US" altLang="ja-JP" sz="2400" b="1" dirty="0" smtClean="0">
                <a:solidFill>
                  <a:srgbClr val="000000"/>
                </a:solidFill>
                <a:latin typeface="Arial" charset="0"/>
              </a:rPr>
              <a:t>"</a:t>
            </a:r>
            <a:r>
              <a:rPr lang="si-LK" sz="2400" b="1" dirty="0" smtClean="0">
                <a:solidFill>
                  <a:srgbClr val="000000"/>
                </a:solidFill>
                <a:latin typeface="Arial" charset="0"/>
              </a:rPr>
              <a:t> </a:t>
            </a:r>
            <a:r>
              <a:rPr lang="si-LK" sz="2400" b="1" dirty="0">
                <a:solidFill>
                  <a:srgbClr val="000000"/>
                </a:solidFill>
                <a:latin typeface="Arial" charset="0"/>
              </a:rPr>
              <a:t>විෂ්වාස කලා</a:t>
            </a:r>
            <a:r>
              <a:rPr lang="en-US" sz="2400" b="1" dirty="0">
                <a:solidFill>
                  <a:srgbClr val="000000"/>
                </a:solidFill>
                <a:latin typeface="Arial" charset="0"/>
              </a:rPr>
              <a:t>…</a:t>
            </a:r>
            <a:r>
              <a:rPr lang="si-LK" sz="2400" b="1" dirty="0">
                <a:solidFill>
                  <a:srgbClr val="000000"/>
                </a:solidFill>
                <a:latin typeface="Arial" charset="0"/>
              </a:rPr>
              <a:t> බවුතිස්මය </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(8:36-38)</a:t>
            </a:r>
            <a:br>
              <a:rPr lang="en-US" sz="2400" b="1" dirty="0">
                <a:solidFill>
                  <a:srgbClr val="000000"/>
                </a:solidFill>
                <a:latin typeface="Arial" charset="0"/>
              </a:rPr>
            </a:br>
            <a:r>
              <a:rPr lang="si-LK" sz="2400" b="1" dirty="0" smtClean="0">
                <a:solidFill>
                  <a:srgbClr val="000000"/>
                </a:solidFill>
                <a:latin typeface="Arial" charset="0"/>
              </a:rPr>
              <a:t>පවුල්</a:t>
            </a:r>
            <a:r>
              <a:rPr lang="en-US" sz="2400" b="1" dirty="0" smtClean="0">
                <a:solidFill>
                  <a:srgbClr val="000000"/>
                </a:solidFill>
                <a:latin typeface="Arial" charset="0"/>
              </a:rPr>
              <a:t> </a:t>
            </a:r>
            <a:r>
              <a:rPr lang="si-LK" sz="2400" b="1" dirty="0">
                <a:solidFill>
                  <a:srgbClr val="000000"/>
                </a:solidFill>
                <a:latin typeface="Arial" charset="0"/>
              </a:rPr>
              <a:t>විෂ්වාස කලා… බවුතිස්මය</a:t>
            </a:r>
            <a:r>
              <a:rPr lang="en-US" sz="2400" b="1" dirty="0" smtClean="0">
                <a:solidFill>
                  <a:srgbClr val="000000"/>
                </a:solidFill>
                <a:latin typeface="Arial" charset="0"/>
              </a:rPr>
              <a:t> </a:t>
            </a:r>
            <a:r>
              <a:rPr lang="en-US" sz="2400" b="1" dirty="0">
                <a:solidFill>
                  <a:srgbClr val="000000"/>
                </a:solidFill>
                <a:latin typeface="Arial" charset="0"/>
              </a:rPr>
              <a:t>(9:18)</a:t>
            </a:r>
            <a:br>
              <a:rPr lang="en-US" sz="2400" b="1" dirty="0">
                <a:solidFill>
                  <a:srgbClr val="000000"/>
                </a:solidFill>
                <a:latin typeface="Arial" charset="0"/>
              </a:rPr>
            </a:br>
            <a:r>
              <a:rPr lang="si-LK" sz="2400" b="1" dirty="0" smtClean="0">
                <a:solidFill>
                  <a:srgbClr val="000000"/>
                </a:solidFill>
                <a:latin typeface="Arial" charset="0"/>
              </a:rPr>
              <a:t>කොරනේලියස්</a:t>
            </a:r>
            <a:r>
              <a:rPr lang="en-US" sz="2400" b="1" dirty="0" smtClean="0">
                <a:solidFill>
                  <a:srgbClr val="000000"/>
                </a:solidFill>
                <a:latin typeface="Arial" charset="0"/>
              </a:rPr>
              <a:t> </a:t>
            </a:r>
            <a:r>
              <a:rPr lang="en-US" altLang="ja-JP" sz="2400" b="1" dirty="0" smtClean="0">
                <a:solidFill>
                  <a:srgbClr val="000000"/>
                </a:solidFill>
                <a:latin typeface="Arial" charset="0"/>
              </a:rPr>
              <a:t>"</a:t>
            </a:r>
            <a:r>
              <a:rPr lang="si-LK" sz="2400" b="1" dirty="0">
                <a:solidFill>
                  <a:srgbClr val="000000"/>
                </a:solidFill>
                <a:latin typeface="Arial" charset="0"/>
              </a:rPr>
              <a:t> විෂ්වාස කලා</a:t>
            </a:r>
            <a:r>
              <a:rPr lang="en-US" sz="2400" b="1" dirty="0">
                <a:solidFill>
                  <a:srgbClr val="000000"/>
                </a:solidFill>
                <a:latin typeface="Arial" charset="0"/>
              </a:rPr>
              <a:t>…</a:t>
            </a:r>
            <a:r>
              <a:rPr lang="si-LK" sz="2400" b="1" dirty="0">
                <a:solidFill>
                  <a:srgbClr val="000000"/>
                </a:solidFill>
                <a:latin typeface="Arial" charset="0"/>
              </a:rPr>
              <a:t> බවුතිස්මය </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(10:47)</a:t>
            </a:r>
            <a:br>
              <a:rPr lang="en-US" sz="2400" b="1" dirty="0">
                <a:solidFill>
                  <a:srgbClr val="000000"/>
                </a:solidFill>
                <a:latin typeface="Arial" charset="0"/>
              </a:rPr>
            </a:br>
            <a:r>
              <a:rPr lang="si-LK" sz="2400" b="1" dirty="0">
                <a:solidFill>
                  <a:srgbClr val="000000"/>
                </a:solidFill>
                <a:latin typeface="Arial" charset="0"/>
              </a:rPr>
              <a:t>ජේලර්</a:t>
            </a:r>
            <a:r>
              <a:rPr lang="en-US" sz="2400" b="1" dirty="0" smtClean="0">
                <a:solidFill>
                  <a:srgbClr val="000000"/>
                </a:solidFill>
                <a:latin typeface="Arial" charset="0"/>
              </a:rPr>
              <a:t> </a:t>
            </a:r>
            <a:r>
              <a:rPr lang="en-US" altLang="ja-JP" sz="2400" b="1" dirty="0" smtClean="0">
                <a:solidFill>
                  <a:srgbClr val="000000"/>
                </a:solidFill>
                <a:latin typeface="Arial" charset="0"/>
              </a:rPr>
              <a:t>"</a:t>
            </a:r>
            <a:r>
              <a:rPr lang="si-LK" sz="2400" b="1" dirty="0">
                <a:solidFill>
                  <a:srgbClr val="000000"/>
                </a:solidFill>
                <a:latin typeface="Arial" charset="0"/>
              </a:rPr>
              <a:t> විෂ්වාස කලා</a:t>
            </a:r>
            <a:r>
              <a:rPr lang="en-US" sz="2400" b="1" dirty="0">
                <a:solidFill>
                  <a:srgbClr val="000000"/>
                </a:solidFill>
                <a:latin typeface="Arial" charset="0"/>
              </a:rPr>
              <a:t>…</a:t>
            </a:r>
            <a:r>
              <a:rPr lang="si-LK" sz="2400" b="1" dirty="0">
                <a:solidFill>
                  <a:srgbClr val="000000"/>
                </a:solidFill>
                <a:latin typeface="Arial" charset="0"/>
              </a:rPr>
              <a:t> බවුතිස්මය </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(16:14-15, 33)</a:t>
            </a:r>
            <a:br>
              <a:rPr lang="en-US" sz="2400" b="1" dirty="0">
                <a:solidFill>
                  <a:srgbClr val="000000"/>
                </a:solidFill>
                <a:latin typeface="Arial" charset="0"/>
              </a:rPr>
            </a:br>
            <a:r>
              <a:rPr lang="si-LK" sz="2400" b="1" dirty="0">
                <a:solidFill>
                  <a:srgbClr val="000000"/>
                </a:solidFill>
                <a:latin typeface="Arial" charset="0"/>
              </a:rPr>
              <a:t>ක්රිස්පස්</a:t>
            </a:r>
            <a:r>
              <a:rPr lang="en-US" altLang="ja-JP" sz="2400" b="1" dirty="0" smtClean="0">
                <a:solidFill>
                  <a:srgbClr val="000000"/>
                </a:solidFill>
                <a:latin typeface="Arial" charset="0"/>
              </a:rPr>
              <a:t>"</a:t>
            </a:r>
            <a:r>
              <a:rPr lang="si-LK" sz="2400" b="1" dirty="0" smtClean="0">
                <a:solidFill>
                  <a:srgbClr val="000000"/>
                </a:solidFill>
                <a:latin typeface="Arial" charset="0"/>
              </a:rPr>
              <a:t> </a:t>
            </a:r>
            <a:r>
              <a:rPr lang="si-LK" sz="2400" b="1" dirty="0">
                <a:solidFill>
                  <a:srgbClr val="000000"/>
                </a:solidFill>
                <a:latin typeface="Arial" charset="0"/>
              </a:rPr>
              <a:t>විෂ්වාස කලා</a:t>
            </a:r>
            <a:r>
              <a:rPr lang="en-US" sz="2400" b="1" dirty="0">
                <a:solidFill>
                  <a:srgbClr val="000000"/>
                </a:solidFill>
                <a:latin typeface="Arial" charset="0"/>
              </a:rPr>
              <a:t>…</a:t>
            </a:r>
            <a:r>
              <a:rPr lang="si-LK" sz="2400" b="1" dirty="0">
                <a:solidFill>
                  <a:srgbClr val="000000"/>
                </a:solidFill>
                <a:latin typeface="Arial" charset="0"/>
              </a:rPr>
              <a:t> බවුතිස්මය </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(18:8)</a:t>
            </a:r>
            <a:br>
              <a:rPr lang="en-US" sz="2400" b="1" dirty="0">
                <a:solidFill>
                  <a:srgbClr val="000000"/>
                </a:solidFill>
                <a:latin typeface="Arial" charset="0"/>
              </a:rPr>
            </a:br>
            <a:r>
              <a:rPr lang="si-LK" sz="2400" b="1" dirty="0" smtClean="0">
                <a:solidFill>
                  <a:srgbClr val="000000"/>
                </a:solidFill>
                <a:latin typeface="Arial" charset="0"/>
              </a:rPr>
              <a:t>යොහන්ගේ ගොලයන්</a:t>
            </a:r>
            <a:r>
              <a:rPr lang="en-US" altLang="ja-JP" sz="2400" b="1" dirty="0" smtClean="0">
                <a:solidFill>
                  <a:srgbClr val="000000"/>
                </a:solidFill>
                <a:latin typeface="Arial" charset="0"/>
              </a:rPr>
              <a:t>"</a:t>
            </a:r>
            <a:r>
              <a:rPr lang="si-LK" sz="2400" b="1" dirty="0" smtClean="0">
                <a:solidFill>
                  <a:srgbClr val="000000"/>
                </a:solidFill>
                <a:latin typeface="Arial" charset="0"/>
              </a:rPr>
              <a:t> </a:t>
            </a:r>
            <a:r>
              <a:rPr lang="si-LK" sz="2400" b="1" dirty="0">
                <a:solidFill>
                  <a:srgbClr val="000000"/>
                </a:solidFill>
                <a:latin typeface="Arial" charset="0"/>
              </a:rPr>
              <a:t>විෂ්වාස කලා</a:t>
            </a:r>
            <a:r>
              <a:rPr lang="en-US" sz="2400" b="1" dirty="0">
                <a:solidFill>
                  <a:srgbClr val="000000"/>
                </a:solidFill>
                <a:latin typeface="Arial" charset="0"/>
              </a:rPr>
              <a:t>…</a:t>
            </a:r>
            <a:r>
              <a:rPr lang="si-LK" sz="2400" b="1" dirty="0">
                <a:solidFill>
                  <a:srgbClr val="000000"/>
                </a:solidFill>
                <a:latin typeface="Arial" charset="0"/>
              </a:rPr>
              <a:t> බවුතිස්මය </a:t>
            </a:r>
            <a:r>
              <a:rPr lang="en-US" altLang="ja-JP" sz="2400" b="1" dirty="0" smtClean="0">
                <a:solidFill>
                  <a:srgbClr val="000000"/>
                </a:solidFill>
                <a:latin typeface="Arial" charset="0"/>
              </a:rPr>
              <a:t>"</a:t>
            </a:r>
            <a:r>
              <a:rPr lang="en-US" sz="2400" b="1" dirty="0" smtClean="0">
                <a:solidFill>
                  <a:srgbClr val="000000"/>
                </a:solidFill>
                <a:latin typeface="Arial" charset="0"/>
              </a:rPr>
              <a:t> </a:t>
            </a:r>
            <a:r>
              <a:rPr lang="en-US" sz="2400" b="1" dirty="0">
                <a:solidFill>
                  <a:srgbClr val="000000"/>
                </a:solidFill>
                <a:latin typeface="Arial" charset="0"/>
              </a:rPr>
              <a:t>(19:5)</a:t>
            </a:r>
          </a:p>
        </p:txBody>
      </p:sp>
      <p:sp>
        <p:nvSpPr>
          <p:cNvPr id="157700" name="TextBox 3"/>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1]</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ChangeArrowheads="1"/>
          </p:cNvSpPr>
          <p:nvPr>
            <p:ph type="title"/>
          </p:nvPr>
        </p:nvSpPr>
        <p:spPr>
          <a:xfrm>
            <a:off x="587375" y="274638"/>
            <a:ext cx="7337425" cy="1143000"/>
          </a:xfrm>
        </p:spPr>
        <p:txBody>
          <a:bodyPr/>
          <a:lstStyle/>
          <a:p>
            <a:pPr algn="l" eaLnBrk="1" hangingPunct="1"/>
            <a:r>
              <a:rPr lang="si-LK" b="0" dirty="0" smtClean="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sp>
        <p:nvSpPr>
          <p:cNvPr id="159746"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159747"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159748" name="Text Box 5"/>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endParaRPr lang="en-US" sz="2800">
              <a:solidFill>
                <a:srgbClr val="000000"/>
              </a:solidFill>
              <a:latin typeface="Arial" charset="0"/>
            </a:endParaRPr>
          </a:p>
        </p:txBody>
      </p:sp>
      <p:sp>
        <p:nvSpPr>
          <p:cNvPr id="159749" name="Text Box 7"/>
          <p:cNvSpPr txBox="1">
            <a:spLocks noChangeArrowheads="1"/>
          </p:cNvSpPr>
          <p:nvPr/>
        </p:nvSpPr>
        <p:spPr bwMode="auto">
          <a:xfrm>
            <a:off x="609600" y="4876006"/>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endParaRPr lang="si-LK" sz="2800" dirty="0">
              <a:solidFill>
                <a:srgbClr val="000000"/>
              </a:solidFill>
              <a:latin typeface="Arial" charset="0"/>
            </a:endParaRPr>
          </a:p>
          <a:p>
            <a:pPr algn="ctr" eaLnBrk="1" hangingPunct="1">
              <a:spcBef>
                <a:spcPct val="50000"/>
              </a:spcBef>
            </a:pPr>
            <a:r>
              <a:rPr lang="si-LK" sz="2800" dirty="0">
                <a:solidFill>
                  <a:srgbClr val="000000"/>
                </a:solidFill>
                <a:latin typeface="Arial" charset="0"/>
              </a:rPr>
              <a:t>ශුද්ධ ලියවිල්ලේ සඳහන් "ගෘහස්ථ බව්තීස්මය" ළදරුවන්ට ඇතුළත් කර ඇති බවට </a:t>
            </a:r>
            <a:r>
              <a:rPr lang="si-LK" sz="2800" dirty="0" smtClean="0">
                <a:solidFill>
                  <a:srgbClr val="000000"/>
                </a:solidFill>
                <a:latin typeface="Arial" charset="0"/>
              </a:rPr>
              <a:t>ලියවිලි වල පවසත</a:t>
            </a:r>
            <a:r>
              <a:rPr lang="si-LK" sz="2800" dirty="0">
                <a:solidFill>
                  <a:srgbClr val="000000"/>
                </a:solidFill>
                <a:latin typeface="Arial" charset="0"/>
              </a:rPr>
              <a:t>ි</a:t>
            </a:r>
            <a:endParaRPr lang="en-US" sz="2800" dirty="0">
              <a:solidFill>
                <a:srgbClr val="000000"/>
              </a:solidFill>
              <a:latin typeface="Arial" charset="0"/>
            </a:endParaRPr>
          </a:p>
        </p:txBody>
      </p:sp>
      <p:sp>
        <p:nvSpPr>
          <p:cNvPr id="159750" name="TextBox 7"/>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a:t>140, 4) a) 2]</a:t>
            </a:r>
          </a:p>
        </p:txBody>
      </p:sp>
      <p:pic>
        <p:nvPicPr>
          <p:cNvPr id="159751" name="Picture 9" descr="Peter-teaches-Cornelius'-househ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00" y="1371600"/>
            <a:ext cx="566102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p:cNvSpPr>
            <a:spLocks noGrp="1" noChangeArrowheads="1"/>
          </p:cNvSpPr>
          <p:nvPr>
            <p:ph type="title"/>
          </p:nvPr>
        </p:nvSpPr>
        <p:spPr>
          <a:xfrm>
            <a:off x="587375" y="274638"/>
            <a:ext cx="7337425" cy="1143000"/>
          </a:xfrm>
        </p:spPr>
        <p:txBody>
          <a:bodyPr/>
          <a:lstStyle/>
          <a:p>
            <a:pPr algn="l" eaLnBrk="1" hangingPunct="1"/>
            <a:r>
              <a:rPr lang="si-LK" b="0" dirty="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sp>
        <p:nvSpPr>
          <p:cNvPr id="161794" name="Text Box 3"/>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p:txBody>
      </p:sp>
      <p:sp>
        <p:nvSpPr>
          <p:cNvPr id="161795" name="Text Box 4"/>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1800">
              <a:solidFill>
                <a:srgbClr val="000000"/>
              </a:solidFill>
              <a:latin typeface="Arial" charset="0"/>
            </a:endParaRPr>
          </a:p>
        </p:txBody>
      </p:sp>
      <p:sp>
        <p:nvSpPr>
          <p:cNvPr id="161796" name="Text Box 5"/>
          <p:cNvSpPr txBox="1">
            <a:spLocks noChangeArrowheads="1"/>
          </p:cNvSpPr>
          <p:nvPr/>
        </p:nvSpPr>
        <p:spPr bwMode="auto">
          <a:xfrm>
            <a:off x="1066800" y="5410200"/>
            <a:ext cx="7315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2800" dirty="0" smtClean="0">
                <a:solidFill>
                  <a:srgbClr val="000000"/>
                </a:solidFill>
                <a:latin typeface="Arial" charset="0"/>
              </a:rPr>
              <a:t>ළදරු බව්තිස්මය ගැන පලමුව සදහන් වන්නේ කිර්‍ස්තු වර්ෂ 3 වන ශතවර්ෂයේදිය</a:t>
            </a:r>
            <a:endParaRPr lang="en-US" sz="2800" dirty="0">
              <a:solidFill>
                <a:srgbClr val="000000"/>
              </a:solidFill>
              <a:latin typeface="Arial" charset="0"/>
            </a:endParaRPr>
          </a:p>
        </p:txBody>
      </p:sp>
      <p:pic>
        <p:nvPicPr>
          <p:cNvPr id="161797" name="Picture 6" descr="Old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p:cNvSpPr>
            <a:spLocks noGrp="1" noChangeArrowheads="1"/>
          </p:cNvSpPr>
          <p:nvPr>
            <p:ph type="title"/>
          </p:nvPr>
        </p:nvSpPr>
        <p:spPr>
          <a:xfrm>
            <a:off x="76200" y="274638"/>
            <a:ext cx="4419600" cy="1143000"/>
          </a:xfrm>
        </p:spPr>
        <p:txBody>
          <a:bodyPr/>
          <a:lstStyle/>
          <a:p>
            <a:pPr eaLnBrk="1" hangingPunct="1"/>
            <a:r>
              <a:rPr lang="si-LK" b="0" dirty="0">
                <a:latin typeface="Arial" charset="0"/>
                <a:ea typeface="ＭＳ Ｐゴシック" charset="0"/>
                <a:cs typeface="ＭＳ Ｐゴシック" charset="0"/>
              </a:rPr>
              <a:t>ලබන්නන්</a:t>
            </a:r>
            <a:endParaRPr lang="en-US" dirty="0">
              <a:latin typeface="Arial" charset="0"/>
              <a:ea typeface="ＭＳ Ｐゴシック" charset="0"/>
              <a:cs typeface="ＭＳ Ｐゴシック" charset="0"/>
            </a:endParaRPr>
          </a:p>
        </p:txBody>
      </p:sp>
      <p:sp>
        <p:nvSpPr>
          <p:cNvPr id="163842" name="Text Box 3"/>
          <p:cNvSpPr txBox="1">
            <a:spLocks noChangeArrowheads="1"/>
          </p:cNvSpPr>
          <p:nvPr/>
        </p:nvSpPr>
        <p:spPr bwMode="auto">
          <a:xfrm>
            <a:off x="228600" y="5730875"/>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aseline="30000" dirty="0">
                <a:solidFill>
                  <a:srgbClr val="000000"/>
                </a:solidFill>
                <a:latin typeface="Arial" charset="0"/>
              </a:rPr>
              <a:t>1</a:t>
            </a:r>
            <a:r>
              <a:rPr lang="en-US" dirty="0">
                <a:solidFill>
                  <a:srgbClr val="000000"/>
                </a:solidFill>
                <a:latin typeface="Arial" charset="0"/>
              </a:rPr>
              <a:t>Dorman, </a:t>
            </a:r>
            <a:r>
              <a:rPr lang="en-US" i="1" dirty="0">
                <a:solidFill>
                  <a:srgbClr val="000000"/>
                </a:solidFill>
                <a:latin typeface="Arial" charset="0"/>
              </a:rPr>
              <a:t>A Faith For All Seasons: Historic Christian Beliefs</a:t>
            </a:r>
            <a:r>
              <a:rPr lang="en-US" dirty="0">
                <a:solidFill>
                  <a:srgbClr val="000000"/>
                </a:solidFill>
                <a:latin typeface="Arial" charset="0"/>
              </a:rPr>
              <a:t>, 317. </a:t>
            </a:r>
          </a:p>
        </p:txBody>
      </p:sp>
      <p:sp>
        <p:nvSpPr>
          <p:cNvPr id="163843" name="Text Box 4"/>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a:p>
            <a:pPr eaLnBrk="1" hangingPunct="1">
              <a:spcBef>
                <a:spcPct val="50000"/>
              </a:spcBef>
            </a:pPr>
            <a:endParaRPr lang="en-US" sz="1800">
              <a:solidFill>
                <a:srgbClr val="000000"/>
              </a:solidFill>
              <a:latin typeface="Arial" charset="0"/>
            </a:endParaRPr>
          </a:p>
        </p:txBody>
      </p:sp>
      <p:pic>
        <p:nvPicPr>
          <p:cNvPr id="163844" name="Picture 5" descr="Baptism of St Libertu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70488" y="1524000"/>
            <a:ext cx="3338512" cy="4929188"/>
          </a:xfrm>
        </p:spPr>
      </p:pic>
      <p:sp>
        <p:nvSpPr>
          <p:cNvPr id="163845" name="Text Box 6"/>
          <p:cNvSpPr txBox="1">
            <a:spLocks noChangeArrowheads="1"/>
          </p:cNvSpPr>
          <p:nvPr/>
        </p:nvSpPr>
        <p:spPr bwMode="auto">
          <a:xfrm>
            <a:off x="381000" y="1340768"/>
            <a:ext cx="42672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dirty="0" smtClean="0">
                <a:solidFill>
                  <a:srgbClr val="000000"/>
                </a:solidFill>
                <a:latin typeface="Arial" charset="0"/>
              </a:rPr>
              <a:t>කතෝලිකයන් විස්වාසකරන අකාරයට, </a:t>
            </a:r>
            <a:r>
              <a:rPr lang="si-LK" sz="2800" dirty="0"/>
              <a:t>බව්තීස්මය යනු "පුනර්ජනනීය පුනරුත්ථානයෙන් උපදවන ලද මාර්ගයකි." බව්තීස්මය යනු ගැළවීමේ මාර්ගයෙහි පළමු පියවරයි.</a:t>
            </a:r>
            <a:endParaRPr lang="en-US" sz="2800"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2"/>
          <p:cNvSpPr>
            <a:spLocks noGrp="1" noChangeArrowheads="1"/>
          </p:cNvSpPr>
          <p:nvPr>
            <p:ph type="title"/>
          </p:nvPr>
        </p:nvSpPr>
        <p:spPr>
          <a:xfrm>
            <a:off x="76200" y="274638"/>
            <a:ext cx="4419600" cy="1143000"/>
          </a:xfrm>
        </p:spPr>
        <p:txBody>
          <a:bodyPr/>
          <a:lstStyle/>
          <a:p>
            <a:pPr eaLnBrk="1" hangingPunct="1"/>
            <a:r>
              <a:rPr lang="si-LK" b="0" dirty="0">
                <a:latin typeface="Arial" charset="0"/>
                <a:ea typeface="ＭＳ Ｐゴシック" charset="0"/>
                <a:cs typeface="ＭＳ Ｐゴシック" charset="0"/>
              </a:rPr>
              <a:t>ලබන්නන්</a:t>
            </a:r>
            <a:endParaRPr lang="en-US" dirty="0">
              <a:latin typeface="Arial" charset="0"/>
              <a:ea typeface="ＭＳ Ｐゴシック" charset="0"/>
              <a:cs typeface="ＭＳ Ｐゴシック" charset="0"/>
            </a:endParaRPr>
          </a:p>
        </p:txBody>
      </p:sp>
      <p:sp>
        <p:nvSpPr>
          <p:cNvPr id="165890" name="Text Box 3"/>
          <p:cNvSpPr txBox="1">
            <a:spLocks noChangeArrowheads="1"/>
          </p:cNvSpPr>
          <p:nvPr/>
        </p:nvSpPr>
        <p:spPr bwMode="auto">
          <a:xfrm>
            <a:off x="304800" y="2362200"/>
            <a:ext cx="396240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3200" dirty="0">
                <a:solidFill>
                  <a:srgbClr val="000000"/>
                </a:solidFill>
                <a:latin typeface="Arial" charset="0"/>
              </a:rPr>
              <a:t>බව්තිස්මය </a:t>
            </a:r>
            <a:r>
              <a:rPr lang="si-LK" sz="3200" dirty="0" smtClean="0">
                <a:solidFill>
                  <a:srgbClr val="000000"/>
                </a:solidFill>
                <a:latin typeface="Arial" charset="0"/>
              </a:rPr>
              <a:t>ගලවන්නේනම්</a:t>
            </a:r>
            <a:r>
              <a:rPr lang="en-US" sz="3200" dirty="0" smtClean="0">
                <a:solidFill>
                  <a:srgbClr val="000000"/>
                </a:solidFill>
                <a:latin typeface="Arial" charset="0"/>
              </a:rPr>
              <a:t>,</a:t>
            </a:r>
            <a:r>
              <a:rPr lang="si-LK" sz="3200" dirty="0" smtClean="0">
                <a:solidFill>
                  <a:srgbClr val="000000"/>
                </a:solidFill>
                <a:latin typeface="Arial" charset="0"/>
              </a:rPr>
              <a:t> හැකි ඉක්මනින් මනුෂයන</a:t>
            </a:r>
            <a:r>
              <a:rPr lang="si-LK" sz="3200" dirty="0">
                <a:solidFill>
                  <a:srgbClr val="000000"/>
                </a:solidFill>
                <a:latin typeface="Arial" charset="0"/>
              </a:rPr>
              <a:t>්</a:t>
            </a:r>
            <a:r>
              <a:rPr lang="si-LK" sz="3200" dirty="0" smtClean="0">
                <a:solidFill>
                  <a:srgbClr val="000000"/>
                </a:solidFill>
                <a:latin typeface="Arial" charset="0"/>
              </a:rPr>
              <a:t>ව බව</a:t>
            </a:r>
            <a:r>
              <a:rPr lang="si-LK" sz="3200" dirty="0">
                <a:solidFill>
                  <a:srgbClr val="000000"/>
                </a:solidFill>
                <a:latin typeface="Arial" charset="0"/>
              </a:rPr>
              <a:t>්තිස්</a:t>
            </a:r>
            <a:r>
              <a:rPr lang="si-LK" sz="3200" dirty="0" smtClean="0">
                <a:solidFill>
                  <a:srgbClr val="000000"/>
                </a:solidFill>
                <a:latin typeface="Arial" charset="0"/>
              </a:rPr>
              <a:t>ම කල යුතුය</a:t>
            </a:r>
            <a:r>
              <a:rPr lang="en-US" sz="3200" dirty="0" smtClean="0">
                <a:solidFill>
                  <a:srgbClr val="000000"/>
                </a:solidFill>
                <a:latin typeface="Arial" charset="0"/>
              </a:rPr>
              <a:t>! </a:t>
            </a:r>
            <a:endParaRPr lang="en-US" sz="3200" dirty="0">
              <a:solidFill>
                <a:srgbClr val="000000"/>
              </a:solidFill>
              <a:latin typeface="Arial" charset="0"/>
            </a:endParaRPr>
          </a:p>
        </p:txBody>
      </p:sp>
      <p:sp>
        <p:nvSpPr>
          <p:cNvPr id="165891" name="Text Box 4"/>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a:solidFill>
                  <a:srgbClr val="000000"/>
                </a:solidFill>
                <a:latin typeface="Arial" charset="0"/>
              </a:rPr>
              <a:t>(Paedobaptism)</a:t>
            </a:r>
          </a:p>
          <a:p>
            <a:pPr eaLnBrk="1" hangingPunct="1">
              <a:spcBef>
                <a:spcPct val="50000"/>
              </a:spcBef>
            </a:pPr>
            <a:endParaRPr lang="en-US" sz="1800">
              <a:solidFill>
                <a:srgbClr val="000000"/>
              </a:solidFill>
              <a:latin typeface="Arial" charset="0"/>
            </a:endParaRPr>
          </a:p>
        </p:txBody>
      </p:sp>
      <p:sp>
        <p:nvSpPr>
          <p:cNvPr id="165892" name="Rectangle 6"/>
          <p:cNvSpPr>
            <a:spLocks noChangeArrowheads="1"/>
          </p:cNvSpPr>
          <p:nvPr/>
        </p:nvSpPr>
        <p:spPr bwMode="auto">
          <a:xfrm>
            <a:off x="2667000" y="18288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50000"/>
              </a:spcBef>
            </a:pPr>
            <a:endParaRPr lang="en-US" sz="2800">
              <a:solidFill>
                <a:srgbClr val="000000"/>
              </a:solidFill>
              <a:latin typeface="Arial" charset="0"/>
            </a:endParaRPr>
          </a:p>
        </p:txBody>
      </p:sp>
      <p:pic>
        <p:nvPicPr>
          <p:cNvPr id="165893" name="Picture 7" descr="infant_baptism-pop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304800" y="274638"/>
            <a:ext cx="3733800" cy="1143000"/>
          </a:xfrm>
        </p:spPr>
        <p:txBody>
          <a:bodyPr/>
          <a:lstStyle/>
          <a:p>
            <a:pPr eaLnBrk="1" hangingPunct="1"/>
            <a:r>
              <a:rPr lang="si-LK" b="0" dirty="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sp>
        <p:nvSpPr>
          <p:cNvPr id="167938" name="Text Box 3"/>
          <p:cNvSpPr txBox="1">
            <a:spLocks noChangeArrowheads="1"/>
          </p:cNvSpPr>
          <p:nvPr/>
        </p:nvSpPr>
        <p:spPr bwMode="auto">
          <a:xfrm>
            <a:off x="6248400" y="1412776"/>
            <a:ext cx="27432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b="1" dirty="0" smtClean="0">
                <a:solidFill>
                  <a:srgbClr val="000000"/>
                </a:solidFill>
                <a:latin typeface="Arial" charset="0"/>
              </a:rPr>
              <a:t>ලුතර්ගේ මතය වුයේ </a:t>
            </a:r>
            <a:r>
              <a:rPr lang="si-LK" dirty="0">
                <a:solidFill>
                  <a:srgbClr val="000000"/>
                </a:solidFill>
                <a:latin typeface="Arial" charset="0"/>
              </a:rPr>
              <a:t>බව්තිස්</a:t>
            </a:r>
            <a:r>
              <a:rPr lang="si-LK" dirty="0" smtClean="0">
                <a:solidFill>
                  <a:srgbClr val="000000"/>
                </a:solidFill>
                <a:latin typeface="Arial" charset="0"/>
              </a:rPr>
              <a:t>මයට ඇදහිල්ල අත්‍යාවශ බවය</a:t>
            </a:r>
            <a:r>
              <a:rPr lang="en-US" b="1" dirty="0" smtClean="0">
                <a:solidFill>
                  <a:srgbClr val="000000"/>
                </a:solidFill>
                <a:latin typeface="Arial" charset="0"/>
              </a:rPr>
              <a:t>,</a:t>
            </a:r>
            <a:r>
              <a:rPr lang="si-LK" b="1" dirty="0" smtClean="0">
                <a:solidFill>
                  <a:srgbClr val="000000"/>
                </a:solidFill>
                <a:latin typeface="Arial" charset="0"/>
              </a:rPr>
              <a:t> නුමුත් ළදරු බව්තිස්මය සදහා</a:t>
            </a:r>
            <a:r>
              <a:rPr lang="en-US" b="1" dirty="0" smtClean="0">
                <a:solidFill>
                  <a:srgbClr val="000000"/>
                </a:solidFill>
                <a:latin typeface="Arial" charset="0"/>
              </a:rPr>
              <a:t> </a:t>
            </a:r>
            <a:r>
              <a:rPr lang="si-LK" b="1" dirty="0" smtClean="0">
                <a:solidFill>
                  <a:srgbClr val="FF0000"/>
                </a:solidFill>
                <a:latin typeface="Arial" charset="0"/>
              </a:rPr>
              <a:t>දේමාපියන්ගේ හා සභාවේ ඇදහිල්ල </a:t>
            </a:r>
            <a:r>
              <a:rPr lang="si-LK" b="1" dirty="0" smtClean="0">
                <a:solidFill>
                  <a:srgbClr val="000000"/>
                </a:solidFill>
                <a:latin typeface="Arial" charset="0"/>
              </a:rPr>
              <a:t>ප්‍රමානවත් බව ඔහු විශ්වාස කලා</a:t>
            </a:r>
            <a:r>
              <a:rPr lang="en-US" b="1" dirty="0" smtClean="0">
                <a:solidFill>
                  <a:srgbClr val="000000"/>
                </a:solidFill>
                <a:latin typeface="Arial" charset="0"/>
              </a:rPr>
              <a:t>.</a:t>
            </a:r>
            <a:endParaRPr lang="en-US" b="1" dirty="0">
              <a:solidFill>
                <a:srgbClr val="000000"/>
              </a:solidFill>
              <a:latin typeface="Arial" charset="0"/>
            </a:endParaRPr>
          </a:p>
        </p:txBody>
      </p:sp>
      <p:pic>
        <p:nvPicPr>
          <p:cNvPr id="167939" name="Picture 4" descr="James Robb's 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600200"/>
            <a:ext cx="6034088" cy="4525963"/>
          </a:xfrm>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p:cNvSpPr>
            <a:spLocks noGrp="1" noChangeArrowheads="1"/>
          </p:cNvSpPr>
          <p:nvPr>
            <p:ph type="title"/>
          </p:nvPr>
        </p:nvSpPr>
        <p:spPr>
          <a:xfrm>
            <a:off x="304800" y="274638"/>
            <a:ext cx="3033713" cy="1143000"/>
          </a:xfrm>
        </p:spPr>
        <p:txBody>
          <a:bodyPr/>
          <a:lstStyle/>
          <a:p>
            <a:pPr eaLnBrk="1" hangingPunct="1"/>
            <a:r>
              <a:rPr lang="si-LK" b="0" dirty="0">
                <a:latin typeface="Arial" charset="0"/>
                <a:ea typeface="ＭＳ Ｐゴシック" charset="0"/>
                <a:cs typeface="ＭＳ Ｐゴシック" charset="0"/>
              </a:rPr>
              <a:t>ලබන්නන්</a:t>
            </a:r>
            <a:endParaRPr lang="en-US" b="0" dirty="0">
              <a:latin typeface="Arial" charset="0"/>
              <a:ea typeface="ＭＳ Ｐゴシック" charset="0"/>
              <a:cs typeface="ＭＳ Ｐゴシック" charset="0"/>
            </a:endParaRPr>
          </a:p>
        </p:txBody>
      </p:sp>
      <p:sp>
        <p:nvSpPr>
          <p:cNvPr id="169986" name="Text Box 3"/>
          <p:cNvSpPr txBox="1">
            <a:spLocks noChangeArrowheads="1"/>
          </p:cNvSpPr>
          <p:nvPr/>
        </p:nvSpPr>
        <p:spPr bwMode="auto">
          <a:xfrm>
            <a:off x="4191000" y="623888"/>
            <a:ext cx="464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b="1" dirty="0" smtClean="0">
                <a:solidFill>
                  <a:srgbClr val="000000"/>
                </a:solidFill>
                <a:latin typeface="Arial" charset="0"/>
              </a:rPr>
              <a:t>අමතර කරුනු දෙකක්</a:t>
            </a:r>
            <a:r>
              <a:rPr lang="en-US" sz="2800" b="1" dirty="0" smtClean="0">
                <a:solidFill>
                  <a:srgbClr val="000000"/>
                </a:solidFill>
                <a:latin typeface="Arial" charset="0"/>
              </a:rPr>
              <a:t>: </a:t>
            </a:r>
            <a:endParaRPr lang="en-US" sz="2800" b="1" dirty="0">
              <a:solidFill>
                <a:srgbClr val="000000"/>
              </a:solidFill>
              <a:latin typeface="Arial" charset="0"/>
            </a:endParaRPr>
          </a:p>
        </p:txBody>
      </p:sp>
      <p:sp>
        <p:nvSpPr>
          <p:cNvPr id="169987" name="Text Box 4"/>
          <p:cNvSpPr txBox="1">
            <a:spLocks noChangeArrowheads="1"/>
          </p:cNvSpPr>
          <p:nvPr/>
        </p:nvSpPr>
        <p:spPr bwMode="auto">
          <a:xfrm>
            <a:off x="5410200" y="1484784"/>
            <a:ext cx="34290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dirty="0" smtClean="0"/>
              <a:t>පඩ</a:t>
            </a:r>
            <a:r>
              <a:rPr lang="si-LK" sz="2800" dirty="0"/>
              <a:t>ොබ්ට බව්තිස්මය</a:t>
            </a:r>
            <a:r>
              <a:rPr lang="si-LK" sz="2800" b="1" dirty="0" smtClean="0">
                <a:solidFill>
                  <a:srgbClr val="000000"/>
                </a:solidFill>
                <a:latin typeface="Arial" charset="0"/>
              </a:rPr>
              <a:t> මගින් පෙන්වනු ලබන්නේ දෙවියන් වහන්සේ තම දරුවන්ව එම දරුවන් උන්වහන්සේව තොරා ගැනිමට පෙර පේරේම කිරිමට තොරාගත් පවයි </a:t>
            </a:r>
            <a:r>
              <a:rPr lang="en-US" sz="2800" b="1" dirty="0" smtClean="0">
                <a:solidFill>
                  <a:srgbClr val="000000"/>
                </a:solidFill>
                <a:latin typeface="Arial" charset="0"/>
              </a:rPr>
              <a:t>(</a:t>
            </a:r>
            <a:r>
              <a:rPr lang="si-LK" sz="2800" b="1" dirty="0" smtClean="0">
                <a:solidFill>
                  <a:srgbClr val="000000"/>
                </a:solidFill>
                <a:latin typeface="Arial" charset="0"/>
              </a:rPr>
              <a:t>යොහන්</a:t>
            </a:r>
            <a:r>
              <a:rPr lang="en-US" sz="2800" b="1" dirty="0" smtClean="0">
                <a:solidFill>
                  <a:srgbClr val="000000"/>
                </a:solidFill>
                <a:latin typeface="Arial" charset="0"/>
              </a:rPr>
              <a:t> </a:t>
            </a:r>
            <a:r>
              <a:rPr lang="en-US" sz="2800" b="1" dirty="0">
                <a:solidFill>
                  <a:srgbClr val="000000"/>
                </a:solidFill>
                <a:latin typeface="Arial" charset="0"/>
              </a:rPr>
              <a:t>15:16)</a:t>
            </a:r>
          </a:p>
        </p:txBody>
      </p:sp>
      <p:pic>
        <p:nvPicPr>
          <p:cNvPr id="169988" name="Picture 5" descr="infant baptism"/>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5149850" cy="3862388"/>
          </a:xfrm>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898" name="AutoShape 6"/>
          <p:cNvSpPr>
            <a:spLocks noChangeArrowheads="1"/>
          </p:cNvSpPr>
          <p:nvPr/>
        </p:nvSpPr>
        <p:spPr bwMode="auto">
          <a:xfrm>
            <a:off x="3733800" y="1791816"/>
            <a:ext cx="5105400" cy="4589512"/>
          </a:xfrm>
          <a:prstGeom prst="wedgeRoundRectCallout">
            <a:avLst>
              <a:gd name="adj1" fmla="val -82991"/>
              <a:gd name="adj2" fmla="val -1344"/>
              <a:gd name="adj3" fmla="val 16667"/>
            </a:avLst>
          </a:prstGeom>
          <a:solidFill>
            <a:srgbClr val="008000"/>
          </a:solidFill>
          <a:ln w="9525">
            <a:solidFill>
              <a:schemeClr val="tx1"/>
            </a:solidFill>
            <a:miter lim="800000"/>
            <a:headEnd/>
            <a:tailEnd/>
          </a:ln>
        </p:spPr>
        <p:txBody>
          <a:bodyPr wrap="none" anchor="ctr"/>
          <a:lstStyle/>
          <a:p>
            <a:pPr algn="ctr"/>
            <a:endParaRPr lang="en-US" sz="2000">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si-LK" b="1" u="sng" dirty="0">
                <a:solidFill>
                  <a:srgbClr val="FFFFFF"/>
                </a:solidFill>
                <a:latin typeface="Arial" charset="0"/>
                <a:ea typeface="ＭＳ Ｐゴシック" charset="0"/>
                <a:cs typeface="ＭＳ Ｐゴシック" charset="0"/>
              </a:rPr>
              <a:t>ලැජ්ජාවට </a:t>
            </a:r>
            <a:r>
              <a:rPr lang="si-LK" b="1" u="sng" dirty="0" smtClean="0">
                <a:solidFill>
                  <a:srgbClr val="FFFFFF"/>
                </a:solidFill>
                <a:latin typeface="Arial" charset="0"/>
                <a:ea typeface="ＭＳ Ｐゴシック" charset="0"/>
                <a:cs typeface="ＭＳ Ｐゴシック" charset="0"/>
              </a:rPr>
              <a:t>හේත</a:t>
            </a:r>
            <a:r>
              <a:rPr lang="si-LK" b="1" u="sng" dirty="0">
                <a:solidFill>
                  <a:srgbClr val="FFFFFF"/>
                </a:solidFill>
                <a:latin typeface="Arial" charset="0"/>
                <a:ea typeface="ＭＳ Ｐゴシック" charset="0"/>
                <a:cs typeface="ＭＳ Ｐゴシック" charset="0"/>
              </a:rPr>
              <a:t>ුවක්</a:t>
            </a:r>
            <a:r>
              <a:rPr lang="en-US" b="1" u="sng" dirty="0">
                <a:solidFill>
                  <a:srgbClr val="FFFFFF"/>
                </a:solidFill>
                <a:latin typeface="Arial" charset="0"/>
                <a:ea typeface="ＭＳ Ｐゴシック" charset="0"/>
                <a:cs typeface="ＭＳ Ｐゴシック" charset="0"/>
              </a:rPr>
              <a:t>?</a:t>
            </a:r>
            <a:endParaRPr lang="en-US" b="1" dirty="0">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3995936" y="2337842"/>
            <a:ext cx="4724400" cy="3539430"/>
          </a:xfrm>
          <a:prstGeom prst="rect">
            <a:avLst/>
          </a:prstGeom>
          <a:noFill/>
          <a:ln w="9525">
            <a:noFill/>
            <a:miter lim="800000"/>
            <a:headEnd/>
            <a:tailEnd/>
          </a:ln>
          <a:effec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si-LK" altLang="ja-JP" sz="3200" b="1" dirty="0">
                <a:solidFill>
                  <a:srgbClr val="FFFFFF"/>
                </a:solidFill>
                <a:effectLst>
                  <a:outerShdw blurRad="38100" dist="38100" dir="2700000" algn="tl">
                    <a:srgbClr val="000000"/>
                  </a:outerShdw>
                </a:effectLst>
                <a:latin typeface="Arial" charset="0"/>
              </a:rPr>
              <a:t>මම කවුද?</a:t>
            </a:r>
            <a:r>
              <a:rPr lang="en-US" sz="3200" b="1" dirty="0">
                <a:solidFill>
                  <a:srgbClr val="FFFFFF"/>
                </a:solidFill>
                <a:effectLst>
                  <a:outerShdw blurRad="38100" dist="38100" dir="2700000" algn="tl">
                    <a:srgbClr val="000000"/>
                  </a:outerShdw>
                </a:effectLst>
                <a:latin typeface="Arial" charset="0"/>
              </a:rPr>
              <a:t>  </a:t>
            </a:r>
            <a:r>
              <a:rPr lang="si-LK" sz="3200" b="1" dirty="0">
                <a:solidFill>
                  <a:srgbClr val="FFFFFF"/>
                </a:solidFill>
                <a:effectLst>
                  <a:outerShdw blurRad="38100" dist="38100" dir="2700000" algn="tl">
                    <a:srgbClr val="000000"/>
                  </a:outerShdw>
                </a:effectLst>
                <a:latin typeface="Arial" charset="0"/>
              </a:rPr>
              <a:t>මම කිතුනුවෙක් කියලා කියන</a:t>
            </a:r>
            <a:r>
              <a:rPr lang="si-LK" sz="3200" b="1" dirty="0" smtClean="0">
                <a:solidFill>
                  <a:srgbClr val="FFFFFF"/>
                </a:solidFill>
                <a:effectLst>
                  <a:outerShdw blurRad="38100" dist="38100" dir="2700000" algn="tl">
                    <a:srgbClr val="000000"/>
                  </a:outerShdw>
                </a:effectLst>
                <a:latin typeface="Arial" charset="0"/>
              </a:rPr>
              <a:t>්නේ </a:t>
            </a:r>
            <a:r>
              <a:rPr lang="si-LK" sz="3200" b="1" dirty="0">
                <a:solidFill>
                  <a:srgbClr val="FFFFFF"/>
                </a:solidFill>
                <a:effectLst>
                  <a:outerShdw blurRad="38100" dist="38100" dir="2700000" algn="tl">
                    <a:srgbClr val="000000"/>
                  </a:outerShdw>
                </a:effectLst>
                <a:latin typeface="Arial" charset="0"/>
              </a:rPr>
              <a:t>නෑ</a:t>
            </a:r>
          </a:p>
          <a:p>
            <a:pPr eaLnBrk="1" hangingPunct="1">
              <a:defRPr/>
            </a:pPr>
            <a:r>
              <a:rPr lang="si-LK" sz="3200" b="1" dirty="0">
                <a:solidFill>
                  <a:srgbClr val="FFFFFF"/>
                </a:solidFill>
                <a:effectLst>
                  <a:outerShdw blurRad="38100" dist="38100" dir="2700000" algn="tl">
                    <a:srgbClr val="000000"/>
                  </a:outerShdw>
                </a:effectLst>
                <a:latin typeface="Arial" charset="0"/>
              </a:rPr>
              <a:t>ඒ ඒක්කම මම කිතුනුවෙක් න</a:t>
            </a:r>
            <a:r>
              <a:rPr lang="si-LK" sz="3200" b="1" dirty="0" smtClean="0">
                <a:solidFill>
                  <a:srgbClr val="FFFFFF"/>
                </a:solidFill>
                <a:effectLst>
                  <a:outerShdw blurRad="38100" dist="38100" dir="2700000" algn="tl">
                    <a:srgbClr val="000000"/>
                  </a:outerShdw>
                </a:effectLst>
                <a:latin typeface="Arial" charset="0"/>
              </a:rPr>
              <a:t>ෙමේය</a:t>
            </a:r>
            <a:r>
              <a:rPr lang="si-LK" sz="3200" b="1" dirty="0">
                <a:solidFill>
                  <a:srgbClr val="FFFFFF"/>
                </a:solidFill>
                <a:effectLst>
                  <a:outerShdw blurRad="38100" dist="38100" dir="2700000" algn="tl">
                    <a:srgbClr val="000000"/>
                  </a:outerShdw>
                </a:effectLst>
                <a:latin typeface="Arial" charset="0"/>
              </a:rPr>
              <a:t>ි </a:t>
            </a:r>
            <a:r>
              <a:rPr lang="en-US" sz="3200" b="1" dirty="0">
                <a:solidFill>
                  <a:srgbClr val="FFFFFF"/>
                </a:solidFill>
                <a:effectLst>
                  <a:outerShdw blurRad="38100" dist="38100" dir="2700000" algn="tl">
                    <a:srgbClr val="000000"/>
                  </a:outerShdw>
                </a:effectLst>
                <a:latin typeface="Arial" charset="0"/>
              </a:rPr>
              <a:t/>
            </a:r>
            <a:br>
              <a:rPr lang="en-US" sz="3200" b="1" dirty="0">
                <a:solidFill>
                  <a:srgbClr val="FFFFFF"/>
                </a:solidFill>
                <a:effectLst>
                  <a:outerShdw blurRad="38100" dist="38100" dir="2700000" algn="tl">
                    <a:srgbClr val="000000"/>
                  </a:outerShdw>
                </a:effectLst>
                <a:latin typeface="Arial" charset="0"/>
              </a:rPr>
            </a:br>
            <a:r>
              <a:rPr lang="si-LK" sz="3200" b="1" dirty="0">
                <a:solidFill>
                  <a:srgbClr val="FFFFFF"/>
                </a:solidFill>
                <a:effectLst>
                  <a:outerShdw blurRad="38100" dist="38100" dir="2700000" algn="tl">
                    <a:srgbClr val="000000"/>
                  </a:outerShdw>
                </a:effectLst>
                <a:latin typeface="Arial" charset="0"/>
              </a:rPr>
              <a:t>කියලා කියන</a:t>
            </a:r>
            <a:r>
              <a:rPr lang="si-LK" sz="3200" b="1" dirty="0" smtClean="0">
                <a:solidFill>
                  <a:srgbClr val="FFFFFF"/>
                </a:solidFill>
                <a:effectLst>
                  <a:outerShdw blurRad="38100" dist="38100" dir="2700000" algn="tl">
                    <a:srgbClr val="000000"/>
                  </a:outerShdw>
                </a:effectLst>
                <a:latin typeface="Arial" charset="0"/>
              </a:rPr>
              <a:t>්නෙත</a:t>
            </a:r>
            <a:r>
              <a:rPr lang="si-LK" sz="3200" b="1" dirty="0">
                <a:solidFill>
                  <a:srgbClr val="FFFFFF"/>
                </a:solidFill>
                <a:effectLst>
                  <a:outerShdw blurRad="38100" dist="38100" dir="2700000" algn="tl">
                    <a:srgbClr val="000000"/>
                  </a:outerShdw>
                </a:effectLst>
                <a:latin typeface="Arial" charset="0"/>
              </a:rPr>
              <a:t>් නෑ</a:t>
            </a:r>
          </a:p>
          <a:p>
            <a:pPr eaLnBrk="1" hangingPunct="1">
              <a:buFont typeface="Arial" charset="0"/>
              <a:buNone/>
              <a:defRPr/>
            </a:pP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p:cNvSpPr>
            <a:spLocks noGrp="1" noChangeArrowheads="1"/>
          </p:cNvSpPr>
          <p:nvPr>
            <p:ph type="title"/>
          </p:nvPr>
        </p:nvSpPr>
        <p:spPr>
          <a:xfrm>
            <a:off x="304800" y="274638"/>
            <a:ext cx="3343275" cy="1143000"/>
          </a:xfrm>
        </p:spPr>
        <p:txBody>
          <a:bodyPr/>
          <a:lstStyle/>
          <a:p>
            <a:pPr eaLnBrk="1" hangingPunct="1"/>
            <a:r>
              <a:rPr lang="si-LK" b="0" dirty="0">
                <a:latin typeface="Arial" charset="0"/>
                <a:ea typeface="ＭＳ Ｐゴシック" charset="0"/>
                <a:cs typeface="ＭＳ Ｐゴシック" charset="0"/>
              </a:rPr>
              <a:t>ලබන්නන්</a:t>
            </a:r>
            <a:endParaRPr lang="en-US" dirty="0">
              <a:latin typeface="Arial" charset="0"/>
              <a:ea typeface="ＭＳ Ｐゴシック" charset="0"/>
              <a:cs typeface="ＭＳ Ｐゴシック" charset="0"/>
            </a:endParaRPr>
          </a:p>
        </p:txBody>
      </p:sp>
      <p:sp>
        <p:nvSpPr>
          <p:cNvPr id="172034" name="Text Box 3"/>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b="1" dirty="0">
                <a:solidFill>
                  <a:srgbClr val="000000"/>
                </a:solidFill>
                <a:latin typeface="Arial" charset="0"/>
              </a:rPr>
              <a:t>අමතර කරුනු දෙකක්</a:t>
            </a:r>
            <a:r>
              <a:rPr lang="en-US" sz="2800" b="1" dirty="0">
                <a:solidFill>
                  <a:srgbClr val="000000"/>
                </a:solidFill>
                <a:latin typeface="Arial" charset="0"/>
              </a:rPr>
              <a:t>: </a:t>
            </a:r>
          </a:p>
        </p:txBody>
      </p:sp>
      <p:sp>
        <p:nvSpPr>
          <p:cNvPr id="172035" name="Text Box 4"/>
          <p:cNvSpPr txBox="1">
            <a:spLocks noChangeArrowheads="1"/>
          </p:cNvSpPr>
          <p:nvPr/>
        </p:nvSpPr>
        <p:spPr bwMode="auto">
          <a:xfrm>
            <a:off x="228600" y="1676400"/>
            <a:ext cx="4271392"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dirty="0" smtClean="0">
                <a:solidFill>
                  <a:srgbClr val="000000"/>
                </a:solidFill>
                <a:latin typeface="Arial" charset="0"/>
              </a:rPr>
              <a:t>ළදරු බව්තිස්මය විස්වාසය </a:t>
            </a:r>
            <a:r>
              <a:rPr lang="si-LK" dirty="0"/>
              <a:t>වෙනුවෙන් පෙනී සිටී </a:t>
            </a:r>
            <a:r>
              <a:rPr lang="si-LK" b="1" dirty="0" smtClean="0">
                <a:solidFill>
                  <a:srgbClr val="000000"/>
                </a:solidFill>
                <a:latin typeface="Arial" charset="0"/>
              </a:rPr>
              <a:t>කොලො</a:t>
            </a:r>
            <a:r>
              <a:rPr lang="en-US" b="1" dirty="0" smtClean="0">
                <a:solidFill>
                  <a:srgbClr val="000000"/>
                </a:solidFill>
                <a:latin typeface="Arial" charset="0"/>
              </a:rPr>
              <a:t>. 2:11-12</a:t>
            </a:r>
            <a:r>
              <a:rPr lang="si-LK" b="1" dirty="0" smtClean="0">
                <a:solidFill>
                  <a:srgbClr val="000000"/>
                </a:solidFill>
                <a:latin typeface="Arial" charset="0"/>
              </a:rPr>
              <a:t> හි සදහන් අක</a:t>
            </a:r>
            <a:r>
              <a:rPr lang="si-LK" b="1" dirty="0">
                <a:solidFill>
                  <a:srgbClr val="000000"/>
                </a:solidFill>
                <a:latin typeface="Arial" charset="0"/>
              </a:rPr>
              <a:t>ා</a:t>
            </a:r>
            <a:r>
              <a:rPr lang="si-LK" b="1" dirty="0" smtClean="0">
                <a:solidFill>
                  <a:srgbClr val="000000"/>
                </a:solidFill>
                <a:latin typeface="Arial" charset="0"/>
              </a:rPr>
              <a:t>රයට නව ගිවිසුමේ බව</a:t>
            </a:r>
            <a:r>
              <a:rPr lang="si-LK" b="1" dirty="0">
                <a:solidFill>
                  <a:srgbClr val="000000"/>
                </a:solidFill>
                <a:latin typeface="Arial" charset="0"/>
              </a:rPr>
              <a:t>්තිස්මය </a:t>
            </a:r>
            <a:r>
              <a:rPr lang="si-LK" b="1" dirty="0" smtClean="0">
                <a:solidFill>
                  <a:srgbClr val="000000"/>
                </a:solidFill>
                <a:latin typeface="Arial" charset="0"/>
              </a:rPr>
              <a:t>පැරනි ගිවිසුම</a:t>
            </a:r>
            <a:r>
              <a:rPr lang="si-LK" b="1" dirty="0">
                <a:solidFill>
                  <a:srgbClr val="000000"/>
                </a:solidFill>
                <a:latin typeface="Arial" charset="0"/>
              </a:rPr>
              <a:t>ේ </a:t>
            </a:r>
            <a:r>
              <a:rPr lang="si-LK" b="1" dirty="0" smtClean="0">
                <a:solidFill>
                  <a:srgbClr val="000000"/>
                </a:solidFill>
                <a:latin typeface="Arial" charset="0"/>
              </a:rPr>
              <a:t>චර</a:t>
            </a:r>
            <a:r>
              <a:rPr lang="si-LK" b="1" dirty="0">
                <a:solidFill>
                  <a:srgbClr val="000000"/>
                </a:solidFill>
                <a:latin typeface="Arial" charset="0"/>
              </a:rPr>
              <a:t>්මච්ඡේදනය කිරී</a:t>
            </a:r>
            <a:r>
              <a:rPr lang="si-LK" b="1" dirty="0" smtClean="0">
                <a:solidFill>
                  <a:srgbClr val="000000"/>
                </a:solidFill>
                <a:latin typeface="Arial" charset="0"/>
              </a:rPr>
              <a:t>මට </a:t>
            </a:r>
            <a:r>
              <a:rPr lang="si-LK" dirty="0" smtClean="0"/>
              <a:t>අන</a:t>
            </a:r>
            <a:r>
              <a:rPr lang="si-LK" dirty="0"/>
              <a:t>ුරූප වේ</a:t>
            </a:r>
            <a:r>
              <a:rPr lang="si-LK" b="1" dirty="0" smtClean="0">
                <a:solidFill>
                  <a:srgbClr val="000000"/>
                </a:solidFill>
                <a:latin typeface="Arial" charset="0"/>
              </a:rPr>
              <a:t> . යුදෙව්වන් වයස දවස් 8දි </a:t>
            </a:r>
            <a:r>
              <a:rPr lang="si-LK" dirty="0"/>
              <a:t/>
            </a:r>
            <a:br>
              <a:rPr lang="si-LK" dirty="0"/>
            </a:br>
            <a:r>
              <a:rPr lang="si-LK" dirty="0"/>
              <a:t>චර්මච්ඡේ</a:t>
            </a:r>
            <a:r>
              <a:rPr lang="si-LK" dirty="0" smtClean="0"/>
              <a:t>දනය කරනු ලබයි</a:t>
            </a:r>
            <a:r>
              <a:rPr lang="en-US" b="1" dirty="0" smtClean="0">
                <a:solidFill>
                  <a:srgbClr val="000000"/>
                </a:solidFill>
                <a:latin typeface="Arial" charset="0"/>
              </a:rPr>
              <a:t> </a:t>
            </a:r>
            <a:r>
              <a:rPr lang="si-LK" b="1" dirty="0" smtClean="0">
                <a:solidFill>
                  <a:srgbClr val="000000"/>
                </a:solidFill>
                <a:latin typeface="Arial" charset="0"/>
              </a:rPr>
              <a:t>එසේනම්</a:t>
            </a:r>
            <a:r>
              <a:rPr lang="en-US" b="1" dirty="0" smtClean="0">
                <a:solidFill>
                  <a:srgbClr val="000000"/>
                </a:solidFill>
                <a:latin typeface="Arial" charset="0"/>
              </a:rPr>
              <a:t>….</a:t>
            </a:r>
            <a:endParaRPr lang="en-US" b="1" dirty="0">
              <a:solidFill>
                <a:srgbClr val="000000"/>
              </a:solidFill>
              <a:latin typeface="Arial" charset="0"/>
            </a:endParaRPr>
          </a:p>
        </p:txBody>
      </p:sp>
      <p:pic>
        <p:nvPicPr>
          <p:cNvPr id="172036" name="Picture 5" descr="infantbaptism-1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2"/>
          <p:cNvSpPr>
            <a:spLocks noGrp="1" noChangeArrowheads="1"/>
          </p:cNvSpPr>
          <p:nvPr>
            <p:ph type="title"/>
          </p:nvPr>
        </p:nvSpPr>
        <p:spPr>
          <a:xfrm>
            <a:off x="0" y="274638"/>
            <a:ext cx="9144000" cy="1143000"/>
          </a:xfrm>
        </p:spPr>
        <p:txBody>
          <a:bodyPr/>
          <a:lstStyle/>
          <a:p>
            <a:pPr eaLnBrk="1" hangingPunct="1"/>
            <a:r>
              <a:rPr lang="si-LK" sz="3200" dirty="0" smtClean="0">
                <a:latin typeface="Arial" charset="0"/>
                <a:ea typeface="ＭＳ Ｐゴシック" charset="0"/>
                <a:cs typeface="ＭＳ Ｐゴシック" charset="0"/>
              </a:rPr>
              <a:t>කසේනුමුත්</a:t>
            </a:r>
            <a:r>
              <a:rPr lang="en-US" sz="3200" dirty="0" smtClean="0">
                <a:latin typeface="Arial" charset="0"/>
                <a:ea typeface="ＭＳ Ｐゴシック" charset="0"/>
                <a:cs typeface="ＭＳ Ｐゴシック" charset="0"/>
              </a:rPr>
              <a:t>, </a:t>
            </a:r>
            <a:r>
              <a:rPr lang="si-LK" sz="3200" dirty="0" smtClean="0">
                <a:latin typeface="Arial" charset="0"/>
                <a:ea typeface="ＭＳ Ｐゴシック" charset="0"/>
                <a:cs typeface="ＭＳ Ｐゴシック" charset="0"/>
              </a:rPr>
              <a:t>ලබන්නම් ළදරුවන් නොවිය යුතුයි,මන්දයත්</a:t>
            </a:r>
            <a:r>
              <a:rPr lang="en-US" sz="3200" dirty="0" smtClean="0">
                <a:latin typeface="Arial" charset="0"/>
                <a:ea typeface="ＭＳ Ｐゴシック" charset="0"/>
                <a:cs typeface="ＭＳ Ｐゴシック" charset="0"/>
              </a:rPr>
              <a:t>…</a:t>
            </a:r>
            <a:endParaRPr lang="en-US" sz="3200" dirty="0">
              <a:latin typeface="Arial" charset="0"/>
              <a:ea typeface="ＭＳ Ｐゴシック" charset="0"/>
              <a:cs typeface="ＭＳ Ｐゴシック" charset="0"/>
            </a:endParaRPr>
          </a:p>
        </p:txBody>
      </p:sp>
      <p:pic>
        <p:nvPicPr>
          <p:cNvPr id="174082" name="Picture 5" descr="orthodox baptismal fon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74083" name="Text Box 6"/>
          <p:cNvSpPr txBox="1">
            <a:spLocks noChangeArrowheads="1"/>
          </p:cNvSpPr>
          <p:nvPr/>
        </p:nvSpPr>
        <p:spPr bwMode="auto">
          <a:xfrm>
            <a:off x="381000" y="1600200"/>
            <a:ext cx="838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u="sng" dirty="0" smtClean="0">
                <a:solidFill>
                  <a:srgbClr val="000000"/>
                </a:solidFill>
                <a:latin typeface="Arial" charset="0"/>
              </a:rPr>
              <a:t>චර්මච්ඡේ</a:t>
            </a:r>
            <a:r>
              <a:rPr lang="si-LK" b="1" u="sng" dirty="0">
                <a:solidFill>
                  <a:srgbClr val="000000"/>
                </a:solidFill>
                <a:latin typeface="Arial" charset="0"/>
              </a:rPr>
              <a:t>දනය බව්තිස්</a:t>
            </a:r>
            <a:r>
              <a:rPr lang="si-LK" b="1" u="sng" dirty="0" smtClean="0">
                <a:solidFill>
                  <a:srgbClr val="000000"/>
                </a:solidFill>
                <a:latin typeface="Arial" charset="0"/>
              </a:rPr>
              <a:t>මයට සමානුපාතක නොවේ</a:t>
            </a:r>
            <a:r>
              <a:rPr lang="en-US" b="1" dirty="0" smtClean="0">
                <a:solidFill>
                  <a:srgbClr val="000000"/>
                </a:solidFill>
                <a:latin typeface="Arial" charset="0"/>
              </a:rPr>
              <a:t> </a:t>
            </a:r>
            <a:endParaRPr lang="en-US" b="1" dirty="0">
              <a:solidFill>
                <a:srgbClr val="000000"/>
              </a:solidFill>
              <a:latin typeface="Arial" charset="0"/>
            </a:endParaRPr>
          </a:p>
        </p:txBody>
      </p:sp>
      <p:sp>
        <p:nvSpPr>
          <p:cNvPr id="486408" name="Text Box 8"/>
          <p:cNvSpPr txBox="1">
            <a:spLocks noChangeArrowheads="1"/>
          </p:cNvSpPr>
          <p:nvPr/>
        </p:nvSpPr>
        <p:spPr bwMode="auto">
          <a:xfrm>
            <a:off x="38100" y="266700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පුරුෂයන්</a:t>
            </a:r>
            <a:endParaRPr lang="en-US" b="1" dirty="0">
              <a:solidFill>
                <a:srgbClr val="000000"/>
              </a:solidFill>
              <a:latin typeface="Arial" charset="0"/>
            </a:endParaRPr>
          </a:p>
        </p:txBody>
      </p:sp>
      <p:sp>
        <p:nvSpPr>
          <p:cNvPr id="486409" name="Text Box 9"/>
          <p:cNvSpPr txBox="1">
            <a:spLocks noChangeArrowheads="1"/>
          </p:cNvSpPr>
          <p:nvPr/>
        </p:nvSpPr>
        <p:spPr bwMode="auto">
          <a:xfrm>
            <a:off x="5448300" y="2667000"/>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සැවොද</a:t>
            </a:r>
            <a:endParaRPr lang="en-US" b="1" dirty="0">
              <a:solidFill>
                <a:srgbClr val="000000"/>
              </a:solidFill>
              <a:latin typeface="Arial" charset="0"/>
            </a:endParaRPr>
          </a:p>
        </p:txBody>
      </p:sp>
      <p:sp>
        <p:nvSpPr>
          <p:cNvPr id="486410" name="Text Box 10"/>
          <p:cNvSpPr txBox="1">
            <a:spLocks noChangeArrowheads="1"/>
          </p:cNvSpPr>
          <p:nvPr/>
        </p:nvSpPr>
        <p:spPr bwMode="auto">
          <a:xfrm>
            <a:off x="38100" y="328498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මාංශික ජිවිතය</a:t>
            </a:r>
            <a:endParaRPr lang="en-US" b="1" dirty="0">
              <a:solidFill>
                <a:srgbClr val="000000"/>
              </a:solidFill>
              <a:latin typeface="Arial" charset="0"/>
            </a:endParaRPr>
          </a:p>
        </p:txBody>
      </p:sp>
      <p:sp>
        <p:nvSpPr>
          <p:cNvPr id="486411" name="Text Box 11"/>
          <p:cNvSpPr txBox="1">
            <a:spLocks noChangeArrowheads="1"/>
          </p:cNvSpPr>
          <p:nvPr/>
        </p:nvSpPr>
        <p:spPr bwMode="auto">
          <a:xfrm>
            <a:off x="5448300" y="328498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ආත්මික ජිවිතය</a:t>
            </a:r>
            <a:endParaRPr lang="en-US" b="1" dirty="0">
              <a:solidFill>
                <a:srgbClr val="000000"/>
              </a:solidFill>
              <a:latin typeface="Arial" charset="0"/>
            </a:endParaRPr>
          </a:p>
        </p:txBody>
      </p:sp>
      <p:sp>
        <p:nvSpPr>
          <p:cNvPr id="486412" name="Text Box 12"/>
          <p:cNvSpPr txBox="1">
            <a:spLocks noChangeArrowheads="1"/>
          </p:cNvSpPr>
          <p:nvPr/>
        </p:nvSpPr>
        <p:spPr bwMode="auto">
          <a:xfrm>
            <a:off x="38100" y="400506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ඔනැම වයසක්</a:t>
            </a:r>
            <a:endParaRPr lang="en-US" b="1" dirty="0">
              <a:solidFill>
                <a:srgbClr val="000000"/>
              </a:solidFill>
              <a:latin typeface="Arial" charset="0"/>
            </a:endParaRPr>
          </a:p>
        </p:txBody>
      </p:sp>
      <p:sp>
        <p:nvSpPr>
          <p:cNvPr id="486413" name="Text Box 13"/>
          <p:cNvSpPr txBox="1">
            <a:spLocks noChangeArrowheads="1"/>
          </p:cNvSpPr>
          <p:nvPr/>
        </p:nvSpPr>
        <p:spPr bwMode="auto">
          <a:xfrm>
            <a:off x="5448300" y="400506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dirty="0" smtClean="0"/>
              <a:t>අඥ</a:t>
            </a:r>
            <a:r>
              <a:rPr lang="si-LK" dirty="0"/>
              <a:t>ාන විශ්වාසය</a:t>
            </a:r>
            <a:endParaRPr lang="en-US" b="1" dirty="0">
              <a:solidFill>
                <a:srgbClr val="000000"/>
              </a:solidFill>
              <a:latin typeface="Arial" charset="0"/>
            </a:endParaRPr>
          </a:p>
        </p:txBody>
      </p:sp>
      <p:sp>
        <p:nvSpPr>
          <p:cNvPr id="486414" name="Text Box 14"/>
          <p:cNvSpPr txBox="1">
            <a:spLocks noChangeArrowheads="1"/>
          </p:cNvSpPr>
          <p:nvPr/>
        </p:nvSpPr>
        <p:spPr bwMode="auto">
          <a:xfrm>
            <a:off x="38100" y="472514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ජිවිතයේ 8වන දවස</a:t>
            </a:r>
            <a:endParaRPr lang="en-US" b="1" dirty="0">
              <a:solidFill>
                <a:srgbClr val="000000"/>
              </a:solidFill>
              <a:latin typeface="Arial" charset="0"/>
            </a:endParaRPr>
          </a:p>
        </p:txBody>
      </p:sp>
      <p:sp>
        <p:nvSpPr>
          <p:cNvPr id="486415" name="Text Box 15"/>
          <p:cNvSpPr txBox="1">
            <a:spLocks noChangeArrowheads="1"/>
          </p:cNvSpPr>
          <p:nvPr/>
        </p:nvSpPr>
        <p:spPr bwMode="auto">
          <a:xfrm>
            <a:off x="5448300" y="4725144"/>
            <a:ext cx="3657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ඇදහිය‍මෙන් පසුව</a:t>
            </a:r>
            <a:endParaRPr lang="en-US" b="1" dirty="0">
              <a:solidFill>
                <a:srgbClr val="000000"/>
              </a:solidFill>
              <a:latin typeface="Arial" charset="0"/>
            </a:endParaRPr>
          </a:p>
        </p:txBody>
      </p:sp>
      <p:sp>
        <p:nvSpPr>
          <p:cNvPr id="486416" name="Text Box 16"/>
          <p:cNvSpPr txBox="1">
            <a:spLocks noChangeArrowheads="1"/>
          </p:cNvSpPr>
          <p:nvPr/>
        </p:nvSpPr>
        <p:spPr bwMode="auto">
          <a:xfrm>
            <a:off x="-190500" y="5315724"/>
            <a:ext cx="40005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smtClean="0">
                <a:solidFill>
                  <a:srgbClr val="000000"/>
                </a:solidFill>
                <a:latin typeface="Arial" charset="0"/>
              </a:rPr>
              <a:t>නවගිවිසුමට සාපේක්ෂව</a:t>
            </a:r>
            <a:r>
              <a:rPr lang="en-US" b="1" dirty="0" smtClean="0">
                <a:solidFill>
                  <a:srgbClr val="000000"/>
                </a:solidFill>
                <a:latin typeface="Arial" charset="0"/>
              </a:rPr>
              <a:t>= </a:t>
            </a:r>
            <a:r>
              <a:rPr lang="si-LK" b="1" dirty="0" smtClean="0">
                <a:solidFill>
                  <a:srgbClr val="000000"/>
                </a:solidFill>
                <a:latin typeface="Arial" charset="0"/>
              </a:rPr>
              <a:t>හදවත චර්මඡ්දනය</a:t>
            </a:r>
            <a:endParaRPr lang="en-US" b="1" dirty="0">
              <a:solidFill>
                <a:srgbClr val="000000"/>
              </a:solidFill>
              <a:latin typeface="Arial" charset="0"/>
            </a:endParaRPr>
          </a:p>
        </p:txBody>
      </p:sp>
      <p:sp>
        <p:nvSpPr>
          <p:cNvPr id="486417" name="Text Box 17"/>
          <p:cNvSpPr txBox="1">
            <a:spLocks noChangeArrowheads="1"/>
          </p:cNvSpPr>
          <p:nvPr/>
        </p:nvSpPr>
        <p:spPr bwMode="auto">
          <a:xfrm>
            <a:off x="5219700" y="5315724"/>
            <a:ext cx="40005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a:solidFill>
                  <a:srgbClr val="000000"/>
                </a:solidFill>
                <a:latin typeface="Arial" charset="0"/>
              </a:rPr>
              <a:t>නවගිවිසුමට සාපේක්ෂව </a:t>
            </a:r>
            <a:r>
              <a:rPr lang="en-US" b="1" dirty="0" smtClean="0">
                <a:solidFill>
                  <a:srgbClr val="000000"/>
                </a:solidFill>
                <a:latin typeface="Arial" charset="0"/>
              </a:rPr>
              <a:t>= </a:t>
            </a:r>
            <a:r>
              <a:rPr lang="si-LK" b="1" dirty="0" smtClean="0">
                <a:solidFill>
                  <a:srgbClr val="000000"/>
                </a:solidFill>
                <a:latin typeface="Arial" charset="0"/>
              </a:rPr>
              <a:t>රාත්රිබොජනය</a:t>
            </a:r>
            <a:endParaRPr lang="en-US" b="1" dirty="0">
              <a:solidFill>
                <a:srgbClr val="000000"/>
              </a:solidFill>
              <a:latin typeface="Arial" charset="0"/>
            </a:endParaRPr>
          </a:p>
        </p:txBody>
      </p:sp>
      <p:sp>
        <p:nvSpPr>
          <p:cNvPr id="174094" name="Text Box 18"/>
          <p:cNvSpPr txBox="1">
            <a:spLocks noChangeArrowheads="1"/>
          </p:cNvSpPr>
          <p:nvPr/>
        </p:nvSpPr>
        <p:spPr bwMode="auto">
          <a:xfrm>
            <a:off x="8299450" y="76200"/>
            <a:ext cx="5570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000000"/>
                </a:solidFill>
                <a:latin typeface="Arial" charset="0"/>
              </a:rPr>
              <a:t>116</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p:cNvSpPr>
            <a:spLocks noGrp="1" noChangeArrowheads="1"/>
          </p:cNvSpPr>
          <p:nvPr>
            <p:ph type="title"/>
          </p:nvPr>
        </p:nvSpPr>
        <p:spPr>
          <a:xfrm>
            <a:off x="0" y="274638"/>
            <a:ext cx="9144000" cy="1143000"/>
          </a:xfrm>
        </p:spPr>
        <p:txBody>
          <a:bodyPr/>
          <a:lstStyle/>
          <a:p>
            <a:pPr eaLnBrk="1" hangingPunct="1"/>
            <a:r>
              <a:rPr lang="si-LK" sz="4000" dirty="0" smtClean="0">
                <a:latin typeface="Arial" charset="0"/>
                <a:ea typeface="ＭＳ Ｐゴシック" charset="0"/>
                <a:cs typeface="ＭＳ Ｐゴシック" charset="0"/>
              </a:rPr>
              <a:t>ලබන්නන් ළදරුවන් නොවිමට හේතුවනම්</a:t>
            </a:r>
            <a:r>
              <a:rPr lang="en-US" sz="4000" dirty="0" smtClean="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sp>
        <p:nvSpPr>
          <p:cNvPr id="176130" name="Text Box 3"/>
          <p:cNvSpPr txBox="1">
            <a:spLocks noChangeArrowheads="1"/>
          </p:cNvSpPr>
          <p:nvPr/>
        </p:nvSpPr>
        <p:spPr bwMode="auto">
          <a:xfrm>
            <a:off x="1042988" y="2636838"/>
            <a:ext cx="454818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si-LK" sz="3200" dirty="0" smtClean="0"/>
              <a:t>ඇදහ</a:t>
            </a:r>
            <a:r>
              <a:rPr lang="si-LK" sz="3200" dirty="0"/>
              <a:t>ිලිවන්තයාගේ ජීවිතයේ දැනටමත් සිදු වී ඇති දේවලට බව්තීස්මය සාක්ෂි දරයි</a:t>
            </a:r>
            <a:endParaRPr lang="en-US" sz="3200" b="1" dirty="0">
              <a:solidFill>
                <a:srgbClr val="000000"/>
              </a:solidFill>
              <a:latin typeface="Arial" charset="0"/>
            </a:endParaRPr>
          </a:p>
        </p:txBody>
      </p:sp>
      <p:pic>
        <p:nvPicPr>
          <p:cNvPr id="176131" name="Picture 7" descr="infant_baptis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7" descr="beachimmers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p:cNvSpPr>
            <a:spLocks noGrp="1" noChangeArrowheads="1"/>
          </p:cNvSpPr>
          <p:nvPr>
            <p:ph type="title"/>
          </p:nvPr>
        </p:nvSpPr>
        <p:spPr>
          <a:xfrm>
            <a:off x="0" y="0"/>
            <a:ext cx="8534400" cy="1905000"/>
          </a:xfrm>
        </p:spPr>
        <p:txBody>
          <a:bodyPr/>
          <a:lstStyle/>
          <a:p>
            <a:pPr eaLnBrk="1" hangingPunct="1">
              <a:defRPr/>
            </a:pPr>
            <a:r>
              <a:rPr lang="si-LK" sz="4800" dirty="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ගිල්විමේ කර්මය නිවැරදි විමට හේ</a:t>
            </a:r>
            <a:r>
              <a:rPr lang="si-LK" sz="480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තු</a:t>
            </a:r>
            <a:r>
              <a:rPr lang="en-US" sz="4800" smtClean="0">
                <a:solidFill>
                  <a:schemeClr val="bg1"/>
                </a:solidFill>
                <a:effectLst>
                  <a:outerShdw blurRad="38100" dist="38100" dir="2700000" algn="tl">
                    <a:srgbClr val="808080"/>
                  </a:outerShdw>
                </a:effectLst>
                <a:latin typeface="Arial" charset="0"/>
                <a:ea typeface="ＭＳ Ｐゴシック" charset="0"/>
                <a:cs typeface="ＭＳ Ｐゴシック" charset="0"/>
              </a:rPr>
              <a:t>?</a:t>
            </a:r>
            <a:endParaRPr lang="en-US" sz="4800" dirty="0">
              <a:effectLst>
                <a:outerShdw blurRad="38100" dist="38100" dir="2700000" algn="tl">
                  <a:srgbClr val="FFFFFF"/>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12" descr="gpw-20041016"/>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56754"/>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228600" y="430213"/>
            <a:ext cx="8458200" cy="1017587"/>
          </a:xfrm>
        </p:spPr>
        <p:txBody>
          <a:bodyPr/>
          <a:lstStyle/>
          <a:p>
            <a:pPr eaLnBrk="1" hangingPunct="1">
              <a:defRPr/>
            </a:pPr>
            <a:r>
              <a:rPr lang="en-US" altLang="ja-JP" b="1" dirty="0" smtClean="0">
                <a:latin typeface="Arial" charset="0"/>
                <a:ea typeface="ＭＳ Ｐゴシック" charset="0"/>
                <a:cs typeface="ＭＳ Ｐゴシック" charset="0"/>
              </a:rPr>
              <a:t>“</a:t>
            </a:r>
            <a:r>
              <a:rPr lang="si-LK" b="1" dirty="0" smtClean="0">
                <a:latin typeface="Arial" charset="0"/>
                <a:ea typeface="ＭＳ Ｐゴシック" charset="0"/>
                <a:cs typeface="ＭＳ Ｐゴシック" charset="0"/>
              </a:rPr>
              <a:t>බව්තිස්මය</a:t>
            </a:r>
            <a:r>
              <a:rPr lang="en-US" altLang="ja-JP" b="1" dirty="0" smtClean="0">
                <a:latin typeface="Arial" charset="0"/>
                <a:ea typeface="ＭＳ Ｐゴシック" charset="0"/>
                <a:cs typeface="ＭＳ Ｐゴシック" charset="0"/>
              </a:rPr>
              <a:t>“</a:t>
            </a:r>
            <a:r>
              <a:rPr lang="si-LK" altLang="ja-JP" b="1" dirty="0" smtClean="0">
                <a:latin typeface="Arial" charset="0"/>
                <a:ea typeface="ＭＳ Ｐゴシック" charset="0"/>
                <a:cs typeface="ＭＳ Ｐゴシック" charset="0"/>
              </a:rPr>
              <a:t> යන්නේ අර්ථය කුමක්ද</a:t>
            </a:r>
            <a:r>
              <a:rPr lang="en-US"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8435" name="Rectangle 3"/>
          <p:cNvSpPr>
            <a:spLocks noGrp="1" noChangeArrowheads="1"/>
          </p:cNvSpPr>
          <p:nvPr>
            <p:ph type="body" idx="1"/>
          </p:nvPr>
        </p:nvSpPr>
        <p:spPr>
          <a:xfrm>
            <a:off x="304800" y="1916832"/>
            <a:ext cx="8305800" cy="4648200"/>
          </a:xfrm>
        </p:spPr>
        <p:txBody>
          <a:bodyPr/>
          <a:lstStyle/>
          <a:p>
            <a:pPr eaLnBrk="1" hangingPunct="1">
              <a:defRPr/>
            </a:pPr>
            <a:r>
              <a:rPr lang="en-US" sz="4400" b="1" i="1" dirty="0" err="1" smtClean="0">
                <a:latin typeface="Arial" charset="0"/>
                <a:ea typeface="ＭＳ Ｐゴシック" charset="0"/>
                <a:cs typeface="ＭＳ Ｐゴシック" charset="0"/>
              </a:rPr>
              <a:t>Baptizo</a:t>
            </a:r>
            <a:r>
              <a:rPr lang="si-LK" sz="4400" b="1" i="1" dirty="0" smtClean="0">
                <a:latin typeface="Arial" charset="0"/>
                <a:ea typeface="ＭＳ Ｐゴシック" charset="0"/>
                <a:cs typeface="ＭＳ Ｐゴシック" charset="0"/>
              </a:rPr>
              <a:t> බැප්ටිට්සෝ</a:t>
            </a:r>
            <a:r>
              <a:rPr lang="en-US" sz="5400" b="1" dirty="0" smtClean="0">
                <a:latin typeface="Arial" charset="0"/>
                <a:ea typeface="ＭＳ Ｐゴシック" charset="0"/>
                <a:cs typeface="ＭＳ Ｐゴシック" charset="0"/>
              </a:rPr>
              <a:t> </a:t>
            </a:r>
            <a:r>
              <a:rPr lang="en-US" sz="5400" b="1" dirty="0">
                <a:latin typeface="Arial" charset="0"/>
                <a:ea typeface="ＭＳ Ｐゴシック" charset="0"/>
                <a:cs typeface="ＭＳ Ｐゴシック" charset="0"/>
              </a:rPr>
              <a:t>(</a:t>
            </a:r>
            <a:r>
              <a:rPr lang="en-US" sz="5400" b="1" dirty="0" err="1">
                <a:latin typeface="Bwgrkl" charset="0"/>
                <a:ea typeface="ＭＳ Ｐゴシック" charset="0"/>
                <a:cs typeface="ＭＳ Ｐゴシック" charset="0"/>
              </a:rPr>
              <a:t>bapti,zw</a:t>
            </a:r>
            <a:r>
              <a:rPr lang="en-US" altLang="zh-CN" sz="5400" b="1" dirty="0">
                <a:latin typeface="Arial" charset="0"/>
                <a:ea typeface="SimSun" charset="0"/>
                <a:cs typeface="SimSun" charset="0"/>
              </a:rPr>
              <a:t>)</a:t>
            </a:r>
            <a:r>
              <a:rPr lang="en-US" altLang="zh-CN" sz="5400" b="1" dirty="0">
                <a:latin typeface="Arial" charset="0"/>
                <a:ea typeface="ＭＳ Ｐゴシック" charset="0"/>
                <a:cs typeface="Times" charset="0"/>
              </a:rPr>
              <a:t> </a:t>
            </a:r>
            <a:r>
              <a:rPr lang="si-LK" altLang="zh-CN" sz="4400" b="1" i="1" dirty="0" smtClean="0">
                <a:latin typeface="Arial" charset="0"/>
                <a:ea typeface="SimSun" charset="0"/>
                <a:cs typeface="Times" charset="0"/>
              </a:rPr>
              <a:t>අර්ථය </a:t>
            </a:r>
            <a:r>
              <a:rPr lang="en-US" altLang="zh-CN" sz="4400" b="1" i="1" dirty="0" smtClean="0">
                <a:latin typeface="Arial" charset="0"/>
                <a:ea typeface="SimSun" charset="0"/>
                <a:cs typeface="SimSun" charset="0"/>
              </a:rPr>
              <a:t> </a:t>
            </a:r>
            <a:r>
              <a:rPr lang="en-US" altLang="zh-CN" sz="4400" b="1" dirty="0" smtClean="0">
                <a:latin typeface="Tahoma" charset="0"/>
                <a:ea typeface="ＭＳ Ｐゴシック" charset="0"/>
                <a:cs typeface="Times" charset="0"/>
              </a:rPr>
              <a:t>“</a:t>
            </a:r>
            <a:r>
              <a:rPr lang="si-LK" altLang="zh-CN" sz="4400" b="1" dirty="0" smtClean="0">
                <a:latin typeface="Arial" charset="0"/>
                <a:ea typeface="ＭＳ Ｐゴシック" charset="0"/>
                <a:cs typeface="Times" charset="0"/>
              </a:rPr>
              <a:t>ගිල්විම</a:t>
            </a:r>
            <a:r>
              <a:rPr lang="en-US" altLang="zh-CN" sz="4400" b="1" dirty="0" smtClean="0">
                <a:latin typeface="Tahoma" charset="0"/>
                <a:ea typeface="ＭＳ Ｐゴシック" charset="0"/>
                <a:cs typeface="Times" charset="0"/>
              </a:rPr>
              <a:t>…</a:t>
            </a:r>
            <a:r>
              <a:rPr lang="en-US" altLang="zh-CN" sz="4400" b="1" dirty="0" smtClean="0">
                <a:latin typeface="Arial" charset="0"/>
                <a:ea typeface="ＭＳ Ｐゴシック" charset="0"/>
                <a:cs typeface="Times" charset="0"/>
              </a:rPr>
              <a:t> </a:t>
            </a:r>
            <a:r>
              <a:rPr lang="si-LK" altLang="zh-CN" sz="4400" b="1" dirty="0" smtClean="0">
                <a:latin typeface="Arial" charset="0"/>
                <a:ea typeface="ＭＳ Ｐゴシック" charset="0"/>
                <a:cs typeface="Times" charset="0"/>
              </a:rPr>
              <a:t>සේදිම</a:t>
            </a:r>
            <a:r>
              <a:rPr lang="en-US" altLang="zh-CN" sz="4400" b="1" dirty="0" smtClean="0">
                <a:latin typeface="Arial" charset="0"/>
                <a:ea typeface="ＭＳ Ｐゴシック" charset="0"/>
                <a:cs typeface="Times" charset="0"/>
              </a:rPr>
              <a:t>, </a:t>
            </a:r>
            <a:r>
              <a:rPr lang="si-LK" sz="4400" dirty="0"/>
              <a:t>ඇද වැටේ</a:t>
            </a:r>
            <a:r>
              <a:rPr lang="en-US" altLang="zh-CN" sz="4400" b="1" dirty="0" smtClean="0">
                <a:latin typeface="Arial" charset="0"/>
                <a:ea typeface="ＭＳ Ｐゴシック" charset="0"/>
                <a:cs typeface="Times" charset="0"/>
              </a:rPr>
              <a:t>, </a:t>
            </a:r>
            <a:r>
              <a:rPr lang="si-LK" sz="4400" dirty="0" smtClean="0">
                <a:effectLst/>
              </a:rPr>
              <a:t>ග</a:t>
            </a:r>
            <a:r>
              <a:rPr lang="si-LK" sz="4400" dirty="0">
                <a:effectLst/>
              </a:rPr>
              <a:t>ිලී ඇත</a:t>
            </a:r>
            <a:r>
              <a:rPr lang="en-US" altLang="zh-CN" sz="4400" b="1" dirty="0" smtClean="0">
                <a:latin typeface="Arial" charset="0"/>
                <a:ea typeface="ＭＳ Ｐゴシック" charset="0"/>
                <a:cs typeface="Times" charset="0"/>
              </a:rPr>
              <a:t>, </a:t>
            </a:r>
            <a:r>
              <a:rPr lang="si-LK" altLang="zh-CN" sz="4400" b="1" dirty="0">
                <a:latin typeface="Arial" charset="0"/>
                <a:ea typeface="ＭＳ Ｐゴシック" charset="0"/>
                <a:cs typeface="Times" charset="0"/>
              </a:rPr>
              <a:t>කෑගැහුවා</a:t>
            </a:r>
            <a:r>
              <a:rPr lang="en-US" altLang="zh-CN" sz="4400" b="1" dirty="0" smtClean="0">
                <a:latin typeface="Arial" charset="0"/>
                <a:ea typeface="ＭＳ Ｐゴシック" charset="0"/>
                <a:cs typeface="Times" charset="0"/>
              </a:rPr>
              <a:t>, </a:t>
            </a:r>
            <a:r>
              <a:rPr lang="en-US" altLang="zh-CN" sz="4400" b="1" dirty="0" smtClean="0">
                <a:latin typeface="Tahoma" charset="0"/>
                <a:ea typeface="ＭＳ Ｐゴシック" charset="0"/>
                <a:cs typeface="Times" charset="0"/>
              </a:rPr>
              <a:t>…</a:t>
            </a:r>
            <a:r>
              <a:rPr lang="en-US" altLang="zh-CN" sz="4400" b="1" dirty="0" smtClean="0">
                <a:latin typeface="Arial" charset="0"/>
                <a:ea typeface="ＭＳ Ｐゴシック" charset="0"/>
                <a:cs typeface="Times" charset="0"/>
              </a:rPr>
              <a:t> </a:t>
            </a:r>
            <a:r>
              <a:rPr lang="si-LK" altLang="zh-CN" sz="4400" b="1" dirty="0">
                <a:latin typeface="Arial" charset="0"/>
                <a:ea typeface="ＭＳ Ｐゴシック" charset="0"/>
                <a:cs typeface="Times" charset="0"/>
              </a:rPr>
              <a:t>පොඟවා</a:t>
            </a:r>
            <a:r>
              <a:rPr lang="en-US" altLang="zh-CN" sz="4400" b="1" dirty="0" smtClean="0">
                <a:latin typeface="Tahoma" charset="0"/>
                <a:ea typeface="ＭＳ Ｐゴシック" charset="0"/>
                <a:cs typeface="Times" charset="0"/>
              </a:rPr>
              <a:t>"</a:t>
            </a:r>
            <a:r>
              <a:rPr lang="en-US" altLang="zh-CN" sz="4400" b="1" dirty="0" smtClean="0">
                <a:latin typeface="Arial" charset="0"/>
                <a:ea typeface="ＭＳ Ｐゴシック" charset="0"/>
                <a:cs typeface="Times" charset="0"/>
              </a:rPr>
              <a:t> </a:t>
            </a:r>
            <a:r>
              <a:rPr lang="en-US" altLang="zh-CN" sz="4400" b="1" dirty="0">
                <a:latin typeface="Arial" charset="0"/>
                <a:ea typeface="ＭＳ Ｐゴシック" charset="0"/>
                <a:cs typeface="Times" charset="0"/>
              </a:rPr>
              <a:t>(BAGD 131c)</a:t>
            </a:r>
            <a:endParaRPr lang="en-US" sz="4400" b="1" dirty="0">
              <a:latin typeface="Arial" charset="0"/>
              <a:ea typeface="ＭＳ Ｐゴシック" charset="0"/>
              <a:cs typeface="Times" charset="0"/>
            </a:endParaRPr>
          </a:p>
        </p:txBody>
      </p:sp>
      <p:sp>
        <p:nvSpPr>
          <p:cNvPr id="180228"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60400"/>
                </a:solidFill>
              </a:rPr>
              <a:t>141</a:t>
            </a:r>
          </a:p>
        </p:txBody>
      </p:sp>
      <p:pic>
        <p:nvPicPr>
          <p:cNvPr id="6" name="Picture 5" descr="Screen Shot 2017-10-31 at 6.07.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5833348"/>
            <a:ext cx="6660232" cy="102465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YMCA poo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4" name="Text Box 3"/>
          <p:cNvSpPr txBox="1">
            <a:spLocks noChangeArrowheads="1"/>
          </p:cNvSpPr>
          <p:nvPr/>
        </p:nvSpPr>
        <p:spPr bwMode="auto">
          <a:xfrm>
            <a:off x="457200" y="685800"/>
            <a:ext cx="822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3200" dirty="0" smtClean="0">
                <a:solidFill>
                  <a:srgbClr val="000000"/>
                </a:solidFill>
                <a:latin typeface="Arial" charset="0"/>
              </a:rPr>
              <a:t>ස්ථානය වැදගත් නැත</a:t>
            </a:r>
            <a:endParaRPr lang="en-US" sz="3200" dirty="0">
              <a:solidFill>
                <a:srgbClr val="000000"/>
              </a:solidFill>
              <a:latin typeface="Arial" charset="0"/>
            </a:endParaRPr>
          </a:p>
        </p:txBody>
      </p:sp>
      <p:sp>
        <p:nvSpPr>
          <p:cNvPr id="182275" name="Rectangle 4"/>
          <p:cNvSpPr>
            <a:spLocks noGrp="1" noChangeArrowheads="1"/>
          </p:cNvSpPr>
          <p:nvPr>
            <p:ph type="title" idx="4294967295"/>
          </p:nvPr>
        </p:nvSpPr>
        <p:spPr>
          <a:xfrm>
            <a:off x="7086600" y="5334000"/>
            <a:ext cx="1600200" cy="946150"/>
          </a:xfrm>
          <a:noFill/>
        </p:spPr>
        <p:txBody>
          <a:bodyPr anchor="t">
            <a:spAutoFit/>
          </a:bodyPr>
          <a:lstStyle/>
          <a:p>
            <a:pPr algn="l" eaLnBrk="1" hangingPunct="1">
              <a:spcBef>
                <a:spcPct val="50000"/>
              </a:spcBef>
            </a:pPr>
            <a:r>
              <a:rPr lang="en-US" sz="2800">
                <a:latin typeface="Arial" charset="0"/>
                <a:ea typeface="ＭＳ Ｐゴシック" charset="0"/>
                <a:cs typeface="ＭＳ Ｐゴシック" charset="0"/>
              </a:rPr>
              <a:t>YMCA Pool</a:t>
            </a: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Bapt0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defRPr/>
            </a:pPr>
            <a:r>
              <a:rPr lang="si-LK" dirty="0" smtClean="0">
                <a:solidFill>
                  <a:schemeClr val="bg1"/>
                </a:solidFill>
                <a:latin typeface="Arial" charset="0"/>
                <a:ea typeface="ＭＳ Ｐゴシック" charset="0"/>
                <a:cs typeface="ＭＳ Ｐゴシック" charset="0"/>
              </a:rPr>
              <a:t>ගිල්විමට බව්තිස්ම කරන්නේක් අවෂ්‍ය නොවේ</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ext Box 2"/>
          <p:cNvSpPr txBox="1">
            <a:spLocks noChangeArrowheads="1"/>
          </p:cNvSpPr>
          <p:nvPr/>
        </p:nvSpPr>
        <p:spPr bwMode="auto">
          <a:xfrm>
            <a:off x="0" y="685800"/>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dirty="0" smtClean="0">
                <a:solidFill>
                  <a:srgbClr val="000000"/>
                </a:solidFill>
                <a:latin typeface="Arial" charset="0"/>
              </a:rPr>
              <a:t>ඔව්න්ට කරන්න පුලුවන්නම් ඔබටත් පුලුවන්</a:t>
            </a:r>
            <a:r>
              <a:rPr lang="en-US" sz="2800" dirty="0" smtClean="0">
                <a:solidFill>
                  <a:srgbClr val="000000"/>
                </a:solidFill>
                <a:latin typeface="Arial" charset="0"/>
              </a:rPr>
              <a:t>! </a:t>
            </a:r>
            <a:endParaRPr lang="en-US" sz="2800" dirty="0">
              <a:solidFill>
                <a:srgbClr val="000000"/>
              </a:solidFill>
              <a:latin typeface="Arial" charset="0"/>
            </a:endParaRPr>
          </a:p>
        </p:txBody>
      </p:sp>
      <p:pic>
        <p:nvPicPr>
          <p:cNvPr id="186370" name="Picture 3" descr="Baptism in Jap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4"/>
          <p:cNvSpPr>
            <a:spLocks noGrp="1" noChangeArrowheads="1"/>
          </p:cNvSpPr>
          <p:nvPr>
            <p:ph type="title" idx="4294967295"/>
          </p:nvPr>
        </p:nvSpPr>
        <p:spPr>
          <a:xfrm>
            <a:off x="7086600" y="4005064"/>
            <a:ext cx="2057400" cy="2654499"/>
          </a:xfrm>
        </p:spPr>
        <p:txBody>
          <a:bodyPr/>
          <a:lstStyle/>
          <a:p>
            <a:pPr eaLnBrk="1" hangingPunct="1"/>
            <a:r>
              <a:rPr lang="si-LK" sz="2800" dirty="0" smtClean="0">
                <a:latin typeface="Arial" charset="0"/>
                <a:ea typeface="ＭＳ Ｐゴシック" charset="0"/>
                <a:cs typeface="ＭＳ Ｐゴシック" charset="0"/>
              </a:rPr>
              <a:t>ජපන් ජාතික සාම්ප්රදායක සභාව</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52400" y="165720"/>
            <a:ext cx="4953000" cy="1143000"/>
          </a:xfrm>
        </p:spPr>
        <p:txBody>
          <a:bodyPr/>
          <a:lstStyle/>
          <a:p>
            <a:pPr algn="l">
              <a:defRPr/>
            </a:pPr>
            <a:r>
              <a:rPr lang="si-LK" sz="7200" b="1" dirty="0">
                <a:solidFill>
                  <a:srgbClr val="7B9899"/>
                </a:solidFill>
                <a:latin typeface="Arial" charset="0"/>
                <a:ea typeface="ＭＳ Ｐゴシック" charset="0"/>
                <a:cs typeface="ＭＳ Ｐゴシック" charset="0"/>
              </a:rPr>
              <a:t>ග්රී</a:t>
            </a:r>
            <a:r>
              <a:rPr lang="si-LK" sz="7200" b="1" dirty="0" smtClean="0">
                <a:solidFill>
                  <a:srgbClr val="7B9899"/>
                </a:solidFill>
                <a:latin typeface="Arial" charset="0"/>
                <a:ea typeface="ＭＳ Ｐゴシック" charset="0"/>
                <a:cs typeface="ＭＳ Ｐゴシック" charset="0"/>
              </a:rPr>
              <a:t>කයන්</a:t>
            </a:r>
            <a:endParaRPr lang="en-US" sz="4000" dirty="0">
              <a:solidFill>
                <a:srgbClr val="7B9899"/>
              </a:solidFill>
              <a:latin typeface="Arial" charset="0"/>
              <a:ea typeface="ＭＳ Ｐゴシック" charset="0"/>
              <a:cs typeface="ＭＳ Ｐゴシック" charset="0"/>
            </a:endParaRPr>
          </a:p>
        </p:txBody>
      </p:sp>
      <p:pic>
        <p:nvPicPr>
          <p:cNvPr id="188418" name="Picture 4" descr="Baptism_by_immers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800" y="381000"/>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p:cNvSpPr txBox="1">
            <a:spLocks noChangeArrowheads="1"/>
          </p:cNvSpPr>
          <p:nvPr/>
        </p:nvSpPr>
        <p:spPr bwMode="auto">
          <a:xfrm>
            <a:off x="0" y="4953000"/>
            <a:ext cx="9144000" cy="1200329"/>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lgn="ctr">
              <a:defRPr/>
            </a:pPr>
            <a:r>
              <a:rPr lang="si-LK" sz="3600" dirty="0" smtClean="0"/>
              <a:t>බව</a:t>
            </a:r>
            <a:r>
              <a:rPr lang="si-LK" sz="3600" dirty="0"/>
              <a:t>්තීස්මය සඳහා යොදාගත් </a:t>
            </a:r>
            <a:r>
              <a:rPr lang="si-LK" sz="3600" dirty="0" smtClean="0"/>
              <a:t>එකම ග</a:t>
            </a:r>
            <a:r>
              <a:rPr lang="si-LK" sz="3600" dirty="0"/>
              <a:t>්රීක් වචනය </a:t>
            </a:r>
            <a:r>
              <a:rPr lang="si-LK" sz="3600" dirty="0" smtClean="0"/>
              <a:t>ගිල්විමය.</a:t>
            </a:r>
            <a:endParaRPr lang="en-US" sz="3600" i="1" dirty="0">
              <a:solidFill>
                <a:srgbClr val="FFFFFF"/>
              </a:solidFill>
              <a:effectLst>
                <a:outerShdw blurRad="38100" dist="38100" dir="2700000" algn="tl">
                  <a:srgbClr val="000000"/>
                </a:outerShdw>
              </a:effectLst>
            </a:endParaRPr>
          </a:p>
        </p:txBody>
      </p:sp>
      <p:sp>
        <p:nvSpPr>
          <p:cNvPr id="73734" name="Rectangle 6"/>
          <p:cNvSpPr>
            <a:spLocks noChangeArrowheads="1"/>
          </p:cNvSpPr>
          <p:nvPr/>
        </p:nvSpPr>
        <p:spPr bwMode="auto">
          <a:xfrm>
            <a:off x="152400" y="1596752"/>
            <a:ext cx="5105400" cy="3200400"/>
          </a:xfrm>
          <a:prstGeom prst="rect">
            <a:avLst/>
          </a:prstGeom>
          <a:noFill/>
          <a:ln w="9525">
            <a:noFill/>
            <a:miter lim="800000"/>
            <a:headEnd/>
            <a:tailEnd/>
          </a:ln>
          <a:effectLst/>
        </p:spPr>
        <p:txBody>
          <a:bodyPr/>
          <a:lstStyle/>
          <a:p>
            <a:pPr eaLnBrk="1" hangingPunct="1">
              <a:spcBef>
                <a:spcPct val="20000"/>
              </a:spcBef>
              <a:buClr>
                <a:srgbClr val="86D1EC"/>
              </a:buClr>
              <a:buSzPct val="80000"/>
              <a:buFont typeface="Wingdings" charset="0"/>
              <a:buNone/>
              <a:defRPr/>
            </a:pPr>
            <a:r>
              <a:rPr lang="si-LK" sz="3200" dirty="0">
                <a:solidFill>
                  <a:srgbClr val="FFFFFF"/>
                </a:solidFill>
                <a:effectLst>
                  <a:outerShdw blurRad="38100" dist="38100" dir="2700000" algn="tl">
                    <a:srgbClr val="000000"/>
                  </a:outerShdw>
                </a:effectLst>
              </a:rPr>
              <a:t>වෙනම වචන තිබේ</a:t>
            </a:r>
            <a:r>
              <a:rPr lang="en-US" sz="3200" dirty="0" smtClean="0">
                <a:solidFill>
                  <a:srgbClr val="FFFFFF"/>
                </a:solidFill>
                <a:effectLst>
                  <a:outerShdw blurRad="38100" dist="38100" dir="2700000" algn="tl">
                    <a:srgbClr val="000000"/>
                  </a:outerShdw>
                </a:effectLst>
              </a:rPr>
              <a:t>:</a:t>
            </a:r>
            <a:r>
              <a:rPr lang="en-US" sz="3200" dirty="0">
                <a:solidFill>
                  <a:srgbClr val="FFFFFF"/>
                </a:solidFill>
                <a:effectLst>
                  <a:outerShdw blurRad="38100" dist="38100" dir="2700000" algn="tl">
                    <a:srgbClr val="000000"/>
                  </a:outerShdw>
                </a:effectLst>
              </a:rPr>
              <a:t/>
            </a:r>
            <a:br>
              <a:rPr lang="en-US" sz="3200" dirty="0">
                <a:solidFill>
                  <a:srgbClr val="FFFFFF"/>
                </a:solidFill>
                <a:effectLst>
                  <a:outerShdw blurRad="38100" dist="38100" dir="2700000" algn="tl">
                    <a:srgbClr val="000000"/>
                  </a:outerShdw>
                </a:effectLst>
              </a:rPr>
            </a:br>
            <a:endParaRPr lang="en-US" sz="3200" dirty="0">
              <a:solidFill>
                <a:srgbClr val="FFFFFF"/>
              </a:solidFill>
              <a:effectLst>
                <a:outerShdw blurRad="38100" dist="38100" dir="2700000" algn="tl">
                  <a:srgbClr val="000000"/>
                </a:outerShdw>
              </a:effectLst>
            </a:endParaRPr>
          </a:p>
          <a:p>
            <a:pPr eaLnBrk="1" hangingPunct="1">
              <a:spcBef>
                <a:spcPct val="20000"/>
              </a:spcBef>
              <a:buClr>
                <a:srgbClr val="86D1EC"/>
              </a:buClr>
              <a:buSzPct val="80000"/>
              <a:buFont typeface="Wingdings" charset="0"/>
              <a:buNone/>
              <a:defRPr/>
            </a:pPr>
            <a:r>
              <a:rPr lang="en-US" sz="3200" dirty="0">
                <a:solidFill>
                  <a:srgbClr val="FFFFFF"/>
                </a:solidFill>
                <a:effectLst>
                  <a:outerShdw blurRad="38100" dist="38100" dir="2700000" algn="tl">
                    <a:srgbClr val="000000"/>
                  </a:outerShdw>
                </a:effectLst>
              </a:rPr>
              <a:t>• </a:t>
            </a:r>
            <a:r>
              <a:rPr lang="si-LK" sz="3200" dirty="0">
                <a:solidFill>
                  <a:srgbClr val="FFFFFF"/>
                </a:solidFill>
                <a:effectLst>
                  <a:outerShdw blurRad="38100" dist="38100" dir="2700000" algn="tl">
                    <a:srgbClr val="000000"/>
                  </a:outerShdw>
                </a:effectLst>
              </a:rPr>
              <a:t>ඉසිනවා</a:t>
            </a:r>
            <a:r>
              <a:rPr lang="en-US" sz="3200" dirty="0" smtClean="0">
                <a:solidFill>
                  <a:srgbClr val="FFFFFF"/>
                </a:solidFill>
                <a:effectLst>
                  <a:outerShdw blurRad="38100" dist="38100" dir="2700000" algn="tl">
                    <a:srgbClr val="000000"/>
                  </a:outerShdw>
                </a:effectLst>
              </a:rPr>
              <a:t> </a:t>
            </a:r>
            <a:endParaRPr lang="en-US" sz="3200" dirty="0">
              <a:solidFill>
                <a:srgbClr val="FFFFFF"/>
              </a:solidFill>
              <a:effectLst>
                <a:outerShdw blurRad="38100" dist="38100" dir="2700000" algn="tl">
                  <a:srgbClr val="000000"/>
                </a:outerShdw>
              </a:effectLst>
            </a:endParaRPr>
          </a:p>
          <a:p>
            <a:pPr eaLnBrk="1" hangingPunct="1">
              <a:spcBef>
                <a:spcPct val="20000"/>
              </a:spcBef>
              <a:buClr>
                <a:srgbClr val="86D1EC"/>
              </a:buClr>
              <a:buSzPct val="80000"/>
              <a:buFont typeface="Wingdings" charset="0"/>
              <a:buNone/>
              <a:defRPr/>
            </a:pPr>
            <a:r>
              <a:rPr lang="en-US" sz="3200" dirty="0">
                <a:solidFill>
                  <a:srgbClr val="FFFFFF"/>
                </a:solidFill>
                <a:effectLst>
                  <a:outerShdw blurRad="38100" dist="38100" dir="2700000" algn="tl">
                    <a:srgbClr val="000000"/>
                  </a:outerShdw>
                </a:effectLst>
              </a:rPr>
              <a:t>• </a:t>
            </a:r>
            <a:r>
              <a:rPr lang="si-LK" sz="3200" dirty="0" smtClean="0">
                <a:solidFill>
                  <a:srgbClr val="FFFFFF"/>
                </a:solidFill>
                <a:effectLst>
                  <a:outerShdw blurRad="38100" dist="38100" dir="2700000" algn="tl">
                    <a:srgbClr val="000000"/>
                  </a:outerShdw>
                </a:effectLst>
              </a:rPr>
              <a:t>වක්කරනවා</a:t>
            </a:r>
            <a:r>
              <a:rPr lang="en-US" sz="3200" dirty="0" smtClean="0">
                <a:solidFill>
                  <a:srgbClr val="FFFFFF"/>
                </a:solidFill>
                <a:effectLst>
                  <a:outerShdw blurRad="38100" dist="38100" dir="2700000" algn="tl">
                    <a:srgbClr val="000000"/>
                  </a:outerShdw>
                </a:effectLst>
              </a:rPr>
              <a:t> </a:t>
            </a:r>
            <a:r>
              <a:rPr lang="si-LK" sz="3200" dirty="0" smtClean="0">
                <a:solidFill>
                  <a:srgbClr val="FFFFFF"/>
                </a:solidFill>
                <a:effectLst>
                  <a:outerShdw blurRad="38100" dist="38100" dir="2700000" algn="tl">
                    <a:srgbClr val="000000"/>
                  </a:outerShdw>
                </a:effectLst>
              </a:rPr>
              <a:t>සහා</a:t>
            </a:r>
            <a:r>
              <a:rPr lang="en-US" sz="3200" dirty="0" smtClean="0">
                <a:solidFill>
                  <a:srgbClr val="FFFFFF"/>
                </a:solidFill>
                <a:effectLst>
                  <a:outerShdw blurRad="38100" dist="38100" dir="2700000" algn="tl">
                    <a:srgbClr val="000000"/>
                  </a:outerShdw>
                </a:effectLst>
              </a:rPr>
              <a:t> </a:t>
            </a:r>
            <a:endParaRPr lang="en-US" sz="3200" dirty="0">
              <a:solidFill>
                <a:srgbClr val="FFFFFF"/>
              </a:solidFill>
              <a:effectLst>
                <a:outerShdw blurRad="38100" dist="38100" dir="2700000" algn="tl">
                  <a:srgbClr val="000000"/>
                </a:outerShdw>
              </a:effectLst>
            </a:endParaRPr>
          </a:p>
          <a:p>
            <a:pPr eaLnBrk="1" hangingPunct="1">
              <a:spcBef>
                <a:spcPct val="20000"/>
              </a:spcBef>
              <a:buClr>
                <a:srgbClr val="86D1EC"/>
              </a:buClr>
              <a:buSzPct val="80000"/>
              <a:buFont typeface="Wingdings" charset="0"/>
              <a:buNone/>
              <a:defRPr/>
            </a:pPr>
            <a:r>
              <a:rPr lang="en-US" sz="3200" dirty="0">
                <a:solidFill>
                  <a:srgbClr val="FFFFFF"/>
                </a:solidFill>
                <a:effectLst>
                  <a:outerShdw blurRad="38100" dist="38100" dir="2700000" algn="tl">
                    <a:srgbClr val="000000"/>
                  </a:outerShdw>
                </a:effectLst>
              </a:rPr>
              <a:t>• </a:t>
            </a:r>
            <a:r>
              <a:rPr lang="si-LK" sz="3200" dirty="0" smtClean="0">
                <a:solidFill>
                  <a:srgbClr val="FFFFFF"/>
                </a:solidFill>
                <a:effectLst>
                  <a:outerShdw blurRad="38100" dist="38100" dir="2700000" algn="tl">
                    <a:srgbClr val="000000"/>
                  </a:outerShdw>
                </a:effectLst>
              </a:rPr>
              <a:t>ගිල්වනවා</a:t>
            </a:r>
            <a:endParaRPr lang="en-US" sz="3200" dirty="0">
              <a:solidFill>
                <a:srgbClr val="FFFFFF"/>
              </a:solidFill>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a:xfrm>
            <a:off x="457200" y="277813"/>
            <a:ext cx="8229600" cy="788987"/>
          </a:xfrm>
          <a:solidFill>
            <a:srgbClr val="000000"/>
          </a:solidFill>
        </p:spPr>
        <p:txBody>
          <a:bodyPr/>
          <a:lstStyle/>
          <a:p>
            <a:pPr eaLnBrk="1" hangingPunct="1">
              <a:defRPr/>
            </a:pPr>
            <a:r>
              <a:rPr lang="si-LK" sz="3600" b="1" dirty="0" smtClean="0">
                <a:effectLst>
                  <a:outerShdw blurRad="38100" dist="38100" dir="2700000" algn="tl">
                    <a:srgbClr val="000080"/>
                  </a:outerShdw>
                </a:effectLst>
                <a:latin typeface="Arial" charset="0"/>
                <a:ea typeface="ＭＳ Ｐゴシック" charset="0"/>
                <a:cs typeface="ＭＳ Ｐゴシック" charset="0"/>
              </a:rPr>
              <a:t>වෙන්ත්විද</a:t>
            </a:r>
            <a:r>
              <a:rPr lang="si-LK" sz="3600" b="1" dirty="0">
                <a:effectLst>
                  <a:outerShdw blurRad="38100" dist="38100" dir="2700000" algn="tl">
                    <a:srgbClr val="000080"/>
                  </a:outerShdw>
                </a:effectLst>
                <a:latin typeface="Arial" charset="0"/>
                <a:ea typeface="ＭＳ Ｐゴシック" charset="0"/>
                <a:cs typeface="ＭＳ Ｐゴシック" charset="0"/>
              </a:rPr>
              <a:t>ි</a:t>
            </a:r>
            <a:r>
              <a:rPr lang="si-LK" sz="3600" b="1" dirty="0" smtClean="0">
                <a:effectLst>
                  <a:outerShdw blurRad="38100" dist="38100" dir="2700000" algn="tl">
                    <a:srgbClr val="000080"/>
                  </a:outerShdw>
                </a:effectLst>
                <a:latin typeface="Arial" charset="0"/>
                <a:ea typeface="ＭＳ Ｐゴシック" charset="0"/>
                <a:cs typeface="ＭＳ Ｐゴシック" charset="0"/>
              </a:rPr>
              <a:t>හකට කියනවානම්</a:t>
            </a:r>
            <a:r>
              <a:rPr lang="en-US" sz="3600" b="1" dirty="0" smtClean="0">
                <a:effectLst>
                  <a:outerShdw blurRad="38100" dist="38100" dir="2700000" algn="tl">
                    <a:srgbClr val="000080"/>
                  </a:outerShdw>
                </a:effectLst>
                <a:latin typeface="Arial" charset="0"/>
                <a:ea typeface="ＭＳ Ｐゴシック" charset="0"/>
                <a:cs typeface="ＭＳ Ｐゴシック" charset="0"/>
              </a:rPr>
              <a:t>…</a:t>
            </a:r>
            <a:endParaRPr lang="en-US" sz="3600" dirty="0">
              <a:effectLst>
                <a:outerShdw blurRad="38100" dist="38100" dir="2700000" algn="tl">
                  <a:srgbClr val="000080"/>
                </a:outerShdw>
              </a:effectLst>
              <a:latin typeface="Arial" charset="0"/>
              <a:ea typeface="ＭＳ Ｐゴシック" charset="0"/>
              <a:cs typeface="ＭＳ Ｐゴシック" charset="0"/>
            </a:endParaRPr>
          </a:p>
        </p:txBody>
      </p:sp>
      <p:sp>
        <p:nvSpPr>
          <p:cNvPr id="519171" name="Rectangle 3"/>
          <p:cNvSpPr>
            <a:spLocks noGrp="1" noChangeArrowheads="1"/>
          </p:cNvSpPr>
          <p:nvPr>
            <p:ph type="body" idx="1"/>
          </p:nvPr>
        </p:nvSpPr>
        <p:spPr>
          <a:xfrm>
            <a:off x="179388" y="2276475"/>
            <a:ext cx="7019925" cy="3103563"/>
          </a:xfrm>
        </p:spPr>
        <p:txBody>
          <a:bodyPr/>
          <a:lstStyle/>
          <a:p>
            <a:pPr marL="385763" indent="-385763" eaLnBrk="1" hangingPunct="1">
              <a:defRPr/>
            </a:pPr>
            <a:r>
              <a:rPr lang="en-US" sz="2800" b="1" i="1" dirty="0" err="1">
                <a:latin typeface="Arial" charset="0"/>
                <a:ea typeface="ＭＳ Ｐゴシック" charset="0"/>
                <a:cs typeface="ＭＳ Ｐゴシック" charset="0"/>
              </a:rPr>
              <a:t>Louo</a:t>
            </a:r>
            <a:r>
              <a:rPr lang="en-US" sz="2800" b="1" dirty="0">
                <a:latin typeface="Arial" charset="0"/>
                <a:ea typeface="ＭＳ Ｐゴシック" charset="0"/>
                <a:cs typeface="ＭＳ Ｐゴシック" charset="0"/>
              </a:rPr>
              <a:t> </a:t>
            </a:r>
            <a:r>
              <a:rPr lang="si-LK" sz="2800" b="1" dirty="0" smtClean="0">
                <a:latin typeface="Arial" charset="0"/>
                <a:ea typeface="ＭＳ Ｐゴシック" charset="0"/>
                <a:cs typeface="ＭＳ Ｐゴシック" charset="0"/>
              </a:rPr>
              <a:t>අර්ථය</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si-LK" altLang="ja-JP" sz="2800" b="1" dirty="0" smtClean="0">
                <a:latin typeface="Arial" charset="0"/>
                <a:ea typeface="ＭＳ Ｐゴシック" charset="0"/>
                <a:cs typeface="ＭＳ Ｐゴシック" charset="0"/>
              </a:rPr>
              <a:t>සොදන්න</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r>
              <a:rPr lang="si-LK" sz="2800" b="1" dirty="0" smtClean="0">
                <a:latin typeface="Arial" charset="0"/>
                <a:ea typeface="ＭＳ Ｐゴシック" charset="0"/>
                <a:cs typeface="ＭＳ Ｐゴシック" charset="0"/>
              </a:rPr>
              <a:t>හෝ </a:t>
            </a:r>
            <a:r>
              <a:rPr lang="en-US" altLang="ja-JP" sz="2800" b="1" dirty="0" smtClean="0">
                <a:latin typeface="Arial" charset="0"/>
                <a:ea typeface="ＭＳ Ｐゴシック" charset="0"/>
                <a:cs typeface="ＭＳ Ｐゴシック" charset="0"/>
              </a:rPr>
              <a:t>“</a:t>
            </a:r>
            <a:r>
              <a:rPr lang="si-LK" sz="2800" b="1" dirty="0" smtClean="0">
                <a:latin typeface="Arial" charset="0"/>
                <a:ea typeface="ＭＳ Ｐゴシック" charset="0"/>
                <a:cs typeface="ＭＳ Ｐゴシック" charset="0"/>
              </a:rPr>
              <a:t>නාන්න</a:t>
            </a:r>
            <a:r>
              <a:rPr lang="en-US" sz="2800" b="1" dirty="0" smtClean="0">
                <a:latin typeface="Arial" charset="0"/>
                <a:ea typeface="ＭＳ Ｐゴシック" charset="0"/>
                <a:cs typeface="ＭＳ Ｐゴシック" charset="0"/>
              </a:rPr>
              <a:t>.</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a:latin typeface="Arial" charset="0"/>
                <a:ea typeface="ＭＳ Ｐゴシック" charset="0"/>
                <a:cs typeface="ＭＳ Ｐゴシック" charset="0"/>
              </a:rPr>
              <a:t>Nipto</a:t>
            </a:r>
            <a:r>
              <a:rPr lang="en-US" sz="2800" b="1" dirty="0">
                <a:latin typeface="Arial" charset="0"/>
                <a:ea typeface="ＭＳ Ｐゴシック" charset="0"/>
                <a:cs typeface="ＭＳ Ｐゴシック" charset="0"/>
              </a:rPr>
              <a:t> </a:t>
            </a:r>
            <a:r>
              <a:rPr lang="si-LK" sz="2800" b="1" dirty="0">
                <a:latin typeface="Arial" charset="0"/>
                <a:ea typeface="ＭＳ Ｐゴシック" charset="0"/>
                <a:cs typeface="ＭＳ Ｐゴシック" charset="0"/>
              </a:rPr>
              <a:t>අර්ථය</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si-LK" sz="2800" b="1" dirty="0" smtClean="0">
                <a:latin typeface="Arial" charset="0"/>
                <a:ea typeface="ＭＳ Ｐゴシック" charset="0"/>
                <a:cs typeface="ＭＳ Ｐゴシック" charset="0"/>
              </a:rPr>
              <a:t>අන්තයන් සේදිම</a:t>
            </a:r>
            <a:r>
              <a:rPr lang="en-US" sz="2800" b="1" dirty="0" smtClean="0">
                <a:latin typeface="Arial" charset="0"/>
                <a:ea typeface="ＭＳ Ｐゴシック" charset="0"/>
                <a:cs typeface="ＭＳ Ｐゴシック" charset="0"/>
              </a:rPr>
              <a:t>,</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r>
              <a:rPr lang="si-LK" sz="2800" b="1" dirty="0" smtClean="0">
                <a:latin typeface="Arial" charset="0"/>
                <a:ea typeface="ＭＳ Ｐゴシック" charset="0"/>
                <a:cs typeface="ＭＳ Ｐゴシック" charset="0"/>
              </a:rPr>
              <a:t>අත් පා සේදිම වැනිදේ අර්ථවත් </a:t>
            </a:r>
            <a:r>
              <a:rPr lang="si-LK" sz="2800" b="1" dirty="0">
                <a:latin typeface="Arial" charset="0"/>
                <a:ea typeface="ＭＳ Ｐゴシック" charset="0"/>
                <a:cs typeface="ＭＳ Ｐゴシック" charset="0"/>
              </a:rPr>
              <a:t>ක</a:t>
            </a:r>
            <a:r>
              <a:rPr lang="si-LK" sz="2800" b="1" dirty="0" smtClean="0">
                <a:latin typeface="Arial" charset="0"/>
                <a:ea typeface="ＭＳ Ｐゴシック" charset="0"/>
                <a:cs typeface="ＭＳ Ｐゴシック" charset="0"/>
              </a:rPr>
              <a:t>රයි</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a:latin typeface="Arial" charset="0"/>
                <a:ea typeface="ＭＳ Ｐゴシック" charset="0"/>
                <a:cs typeface="ＭＳ Ｐゴシック" charset="0"/>
              </a:rPr>
              <a:t>Rantizo</a:t>
            </a:r>
            <a:r>
              <a:rPr lang="en-US" sz="2800" b="1" dirty="0">
                <a:latin typeface="Arial" charset="0"/>
                <a:ea typeface="ＭＳ Ｐゴシック" charset="0"/>
                <a:cs typeface="ＭＳ Ｐゴシック" charset="0"/>
              </a:rPr>
              <a:t> </a:t>
            </a:r>
            <a:r>
              <a:rPr lang="si-LK" sz="2800" b="1" dirty="0">
                <a:latin typeface="Arial" charset="0"/>
                <a:ea typeface="ＭＳ Ｐゴシック" charset="0"/>
                <a:cs typeface="ＭＳ Ｐゴシック" charset="0"/>
              </a:rPr>
              <a:t>අර්ථය</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si-LK" altLang="ja-JP" sz="2800" b="1" dirty="0" smtClean="0">
                <a:latin typeface="Arial" charset="0"/>
                <a:ea typeface="ＭＳ Ｐゴシック" charset="0"/>
                <a:cs typeface="ＭＳ Ｐゴシック" charset="0"/>
              </a:rPr>
              <a:t>ඉසින්න</a:t>
            </a:r>
            <a:r>
              <a:rPr lang="en-US" sz="2800" b="1" dirty="0" smtClean="0">
                <a:latin typeface="Arial" charset="0"/>
                <a:ea typeface="ＭＳ Ｐゴシック" charset="0"/>
                <a:cs typeface="ＭＳ Ｐゴシック" charset="0"/>
              </a:rPr>
              <a:t>.</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a:p>
            <a:pPr marL="385763" indent="-385763" eaLnBrk="1" hangingPunct="1">
              <a:defRPr/>
            </a:pPr>
            <a:r>
              <a:rPr lang="en-US" sz="2800" b="1" i="1" dirty="0" err="1">
                <a:latin typeface="Arial" charset="0"/>
                <a:ea typeface="ＭＳ Ｐゴシック" charset="0"/>
                <a:cs typeface="ＭＳ Ｐゴシック" charset="0"/>
              </a:rPr>
              <a:t>Keo</a:t>
            </a:r>
            <a:r>
              <a:rPr lang="en-US" sz="2800" b="1" dirty="0">
                <a:latin typeface="Arial" charset="0"/>
                <a:ea typeface="ＭＳ Ｐゴシック" charset="0"/>
                <a:cs typeface="ＭＳ Ｐゴシック" charset="0"/>
              </a:rPr>
              <a:t> </a:t>
            </a:r>
            <a:r>
              <a:rPr lang="si-LK" sz="2800" b="1" dirty="0">
                <a:latin typeface="Arial" charset="0"/>
                <a:ea typeface="ＭＳ Ｐゴシック" charset="0"/>
                <a:cs typeface="ＭＳ Ｐゴシック" charset="0"/>
              </a:rPr>
              <a:t>අර්ථය</a:t>
            </a:r>
            <a:r>
              <a:rPr lang="en-US" sz="2800" b="1" dirty="0" smtClean="0">
                <a:latin typeface="Arial" charset="0"/>
                <a:ea typeface="ＭＳ Ｐゴシック" charset="0"/>
                <a:cs typeface="ＭＳ Ｐゴシック" charset="0"/>
              </a:rPr>
              <a:t> </a:t>
            </a:r>
            <a:r>
              <a:rPr lang="en-US" altLang="ja-JP" sz="2800" b="1" dirty="0" smtClean="0">
                <a:latin typeface="Arial" charset="0"/>
                <a:ea typeface="ＭＳ Ｐゴシック" charset="0"/>
                <a:cs typeface="ＭＳ Ｐゴシック" charset="0"/>
              </a:rPr>
              <a:t>“</a:t>
            </a:r>
            <a:r>
              <a:rPr lang="si-LK" sz="2800" b="1" dirty="0" smtClean="0">
                <a:latin typeface="Arial" charset="0"/>
                <a:ea typeface="ＭＳ Ｐゴシック" charset="0"/>
                <a:cs typeface="ＭＳ Ｐゴシック" charset="0"/>
              </a:rPr>
              <a:t>වක්කරන්න</a:t>
            </a:r>
            <a:r>
              <a:rPr lang="en-US" sz="2800" b="1" dirty="0" smtClean="0">
                <a:latin typeface="Arial" charset="0"/>
                <a:ea typeface="ＭＳ Ｐゴシック" charset="0"/>
                <a:cs typeface="ＭＳ Ｐゴシック" charset="0"/>
              </a:rPr>
              <a:t>.</a:t>
            </a:r>
            <a:r>
              <a:rPr lang="en-US" altLang="ja-JP" sz="2800" b="1" dirty="0" smtClean="0">
                <a:latin typeface="Arial" charset="0"/>
                <a:ea typeface="ＭＳ Ｐゴシック" charset="0"/>
                <a:cs typeface="ＭＳ Ｐゴシック" charset="0"/>
              </a:rPr>
              <a:t>"</a:t>
            </a:r>
            <a:r>
              <a:rPr lang="en-US" sz="2800" b="1" dirty="0" smtClean="0">
                <a:latin typeface="Arial" charset="0"/>
                <a:ea typeface="ＭＳ Ｐゴシック" charset="0"/>
                <a:cs typeface="ＭＳ Ｐゴシック" charset="0"/>
              </a:rPr>
              <a:t> </a:t>
            </a:r>
            <a:endParaRPr lang="en-US" sz="2800" b="1" dirty="0">
              <a:latin typeface="Arial" charset="0"/>
              <a:ea typeface="ＭＳ Ｐゴシック" charset="0"/>
              <a:cs typeface="ＭＳ Ｐゴシック" charset="0"/>
            </a:endParaRPr>
          </a:p>
        </p:txBody>
      </p:sp>
      <p:sp>
        <p:nvSpPr>
          <p:cNvPr id="519172" name="Text Box 4"/>
          <p:cNvSpPr txBox="1">
            <a:spLocks noChangeArrowheads="1"/>
          </p:cNvSpPr>
          <p:nvPr/>
        </p:nvSpPr>
        <p:spPr bwMode="auto">
          <a:xfrm>
            <a:off x="288925" y="1217613"/>
            <a:ext cx="8543925" cy="954107"/>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sz="2800" b="1" dirty="0" smtClean="0">
                <a:solidFill>
                  <a:srgbClr val="FFFFFF"/>
                </a:solidFill>
                <a:effectLst>
                  <a:outerShdw blurRad="38100" dist="38100" dir="2700000" algn="tl">
                    <a:srgbClr val="000000"/>
                  </a:outerShdw>
                </a:effectLst>
                <a:latin typeface="Arial" charset="0"/>
              </a:rPr>
              <a:t>‍ගිල්විම යන අර්ථයට වෙනස් අර්ථ දෙන වෙනත් ග්රික වචන ඇත</a:t>
            </a:r>
            <a:r>
              <a:rPr lang="en-US" sz="2800" b="1" dirty="0" smtClean="0">
                <a:solidFill>
                  <a:srgbClr val="FFFFFF"/>
                </a:solidFill>
                <a:effectLst>
                  <a:outerShdw blurRad="38100" dist="38100" dir="2700000" algn="tl">
                    <a:srgbClr val="000000"/>
                  </a:outerShdw>
                </a:effectLst>
                <a:latin typeface="Arial" charset="0"/>
              </a:rPr>
              <a:t>.</a:t>
            </a:r>
            <a:endParaRPr lang="en-US" sz="2800" b="1" dirty="0">
              <a:solidFill>
                <a:srgbClr val="FFFFFF"/>
              </a:solidFill>
              <a:effectLst>
                <a:outerShdw blurRad="38100" dist="38100" dir="2700000" algn="tl">
                  <a:srgbClr val="000000"/>
                </a:outerShdw>
              </a:effectLst>
              <a:latin typeface="Arial" charset="0"/>
            </a:endParaRPr>
          </a:p>
        </p:txBody>
      </p:sp>
      <p:sp>
        <p:nvSpPr>
          <p:cNvPr id="519173" name="Text Box 5"/>
          <p:cNvSpPr txBox="1">
            <a:spLocks noChangeArrowheads="1"/>
          </p:cNvSpPr>
          <p:nvPr/>
        </p:nvSpPr>
        <p:spPr bwMode="auto">
          <a:xfrm>
            <a:off x="288925" y="5410200"/>
            <a:ext cx="8543925" cy="954107"/>
          </a:xfrm>
          <a:prstGeom prst="rect">
            <a:avLst/>
          </a:prstGeom>
          <a:noFill/>
          <a:ln w="9525">
            <a:noFill/>
            <a:miter lim="800000"/>
            <a:headEnd/>
            <a:tailEnd/>
          </a:ln>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sz="2800" b="1" dirty="0" smtClean="0">
                <a:solidFill>
                  <a:srgbClr val="FFFFFF"/>
                </a:solidFill>
                <a:effectLst>
                  <a:outerShdw blurRad="38100" dist="38100" dir="2700000" algn="tl">
                    <a:srgbClr val="000000"/>
                  </a:outerShdw>
                </a:effectLst>
                <a:latin typeface="Arial" charset="0"/>
              </a:rPr>
              <a:t>සභාව කුමන අකාරයේන් බව්තිස්ම කරයුතුද යන්න ගිරීක භාෂාව </a:t>
            </a:r>
            <a:r>
              <a:rPr lang="si-LK" sz="2800" dirty="0"/>
              <a:t>ඇඟවුම් </a:t>
            </a:r>
            <a:r>
              <a:rPr lang="si-LK" sz="2800" dirty="0" smtClean="0"/>
              <a:t>කරයි</a:t>
            </a:r>
            <a:r>
              <a:rPr lang="en-US" sz="2800" b="1" dirty="0" smtClean="0">
                <a:solidFill>
                  <a:srgbClr val="FFFFFF"/>
                </a:solidFill>
                <a:effectLst>
                  <a:outerShdw blurRad="38100" dist="38100" dir="2700000" algn="tl">
                    <a:srgbClr val="000000"/>
                  </a:outerShdw>
                </a:effectLst>
                <a:latin typeface="Arial" charset="0"/>
              </a:rPr>
              <a:t>.</a:t>
            </a:r>
            <a:endParaRPr lang="en-US" sz="2800" b="1" dirty="0">
              <a:solidFill>
                <a:srgbClr val="FFFFFF"/>
              </a:solidFill>
              <a:effectLst>
                <a:outerShdw blurRad="38100" dist="38100" dir="2700000" algn="tl">
                  <a:srgbClr val="000000"/>
                </a:outerShdw>
              </a:effectLst>
              <a:latin typeface="Arial" charset="0"/>
            </a:endParaRPr>
          </a:p>
        </p:txBody>
      </p:sp>
      <p:sp>
        <p:nvSpPr>
          <p:cNvPr id="190469" name="Text Box 6"/>
          <p:cNvSpPr txBox="1">
            <a:spLocks noChangeArrowheads="1"/>
          </p:cNvSpPr>
          <p:nvPr/>
        </p:nvSpPr>
        <p:spPr bwMode="auto">
          <a:xfrm>
            <a:off x="2057400" y="6553200"/>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600" b="1">
                <a:solidFill>
                  <a:srgbClr val="FFFFFF"/>
                </a:solidFill>
                <a:latin typeface="Arial" charset="0"/>
              </a:rPr>
              <a:t>Philip D. Sanders, </a:t>
            </a:r>
            <a:r>
              <a:rPr lang="en-US" altLang="ja-JP" sz="1600" b="1">
                <a:solidFill>
                  <a:srgbClr val="FFFFFF"/>
                </a:solidFill>
                <a:latin typeface="Arial" charset="0"/>
              </a:rPr>
              <a:t>"</a:t>
            </a:r>
            <a:r>
              <a:rPr lang="en-US" sz="1600" b="1">
                <a:solidFill>
                  <a:srgbClr val="FFFFFF"/>
                </a:solidFill>
                <a:latin typeface="Arial" charset="0"/>
              </a:rPr>
              <a:t>How We Got the Bible</a:t>
            </a:r>
            <a:r>
              <a:rPr lang="en-US" altLang="ja-JP" sz="1600" b="1">
                <a:solidFill>
                  <a:srgbClr val="FFFFFF"/>
                </a:solidFill>
                <a:latin typeface="Arial" charset="0"/>
              </a:rPr>
              <a:t>"</a:t>
            </a:r>
            <a:r>
              <a:rPr lang="en-US" sz="1600" b="1">
                <a:solidFill>
                  <a:srgbClr val="FFFFFF"/>
                </a:solidFill>
                <a:latin typeface="Arial" charset="0"/>
              </a:rPr>
              <a:t> course, p. 140</a:t>
            </a:r>
          </a:p>
        </p:txBody>
      </p:sp>
      <p:pic>
        <p:nvPicPr>
          <p:cNvPr id="190470" name="Picture 1" descr="BabyBaptism.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si-LK" sz="4000" b="1" u="sng" dirty="0">
                <a:solidFill>
                  <a:schemeClr val="tx1"/>
                </a:solidFill>
                <a:latin typeface="Arial" charset="0"/>
                <a:ea typeface="ＭＳ Ｐゴシック" charset="0"/>
                <a:cs typeface="ＭＳ Ｐゴシック" charset="0"/>
              </a:rPr>
              <a:t>පාවුල් තුමා</a:t>
            </a:r>
            <a:r>
              <a:rPr lang="si-LK" sz="4000" b="1" u="sng" dirty="0">
                <a:solidFill>
                  <a:srgbClr val="FFFFFF"/>
                </a:solidFill>
                <a:latin typeface="Arial" charset="0"/>
                <a:ea typeface="ＭＳ Ｐゴシック" charset="0"/>
                <a:cs typeface="ＭＳ Ｐゴシック" charset="0"/>
              </a:rPr>
              <a:t> ලැජ්ජා ව</a:t>
            </a:r>
            <a:r>
              <a:rPr lang="si-LK" sz="4000" b="1" u="sng" dirty="0" smtClean="0">
                <a:solidFill>
                  <a:srgbClr val="FFFFFF"/>
                </a:solidFill>
                <a:latin typeface="Arial" charset="0"/>
                <a:ea typeface="ＭＳ Ｐゴシック" charset="0"/>
                <a:cs typeface="ＭＳ Ｐゴシック" charset="0"/>
              </a:rPr>
              <a:t>ුනේ න</a:t>
            </a:r>
            <a:r>
              <a:rPr lang="si-LK" sz="4000" b="1" u="sng" dirty="0">
                <a:solidFill>
                  <a:srgbClr val="FFFFFF"/>
                </a:solidFill>
                <a:latin typeface="Arial" charset="0"/>
                <a:ea typeface="ＭＳ Ｐゴシック" charset="0"/>
                <a:cs typeface="ＭＳ Ｐゴシック" charset="0"/>
              </a:rPr>
              <a:t>ෑ</a:t>
            </a:r>
            <a:r>
              <a:rPr lang="si-LK" sz="4000" b="1" u="sng" dirty="0" smtClean="0">
                <a:solidFill>
                  <a:schemeClr val="tx1"/>
                </a:solidFill>
                <a:latin typeface="Arial" charset="0"/>
                <a:ea typeface="ＭＳ Ｐゴシック" charset="0"/>
                <a:cs typeface="ＭＳ Ｐゴシック" charset="0"/>
              </a:rPr>
              <a:t> </a:t>
            </a:r>
            <a:endParaRPr lang="en-US" sz="4000" b="1" dirty="0">
              <a:solidFill>
                <a:schemeClr val="tx1"/>
              </a:solidFill>
              <a:latin typeface="Arial" charset="0"/>
              <a:ea typeface="ＭＳ Ｐゴシック" charset="0"/>
              <a:cs typeface="ＭＳ Ｐゴシック" charset="0"/>
            </a:endParaRPr>
          </a:p>
        </p:txBody>
      </p:sp>
      <p:sp>
        <p:nvSpPr>
          <p:cNvPr id="62469" name="Text Box 5"/>
          <p:cNvSpPr txBox="1">
            <a:spLocks noChangeArrowheads="1"/>
          </p:cNvSpPr>
          <p:nvPr/>
        </p:nvSpPr>
        <p:spPr bwMode="auto">
          <a:xfrm>
            <a:off x="533400" y="1524000"/>
            <a:ext cx="8305800" cy="954107"/>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si-LK" sz="1600" dirty="0"/>
              <a:t>16</a:t>
            </a:r>
            <a:r>
              <a:rPr lang="si-LK" sz="2800" dirty="0"/>
              <a:t> </a:t>
            </a:r>
            <a:r>
              <a:rPr lang="si-LK" sz="2800" b="1" dirty="0">
                <a:solidFill>
                  <a:srgbClr val="FFFF00"/>
                </a:solidFill>
              </a:rPr>
              <a:t>මම සුබ අස්න ගැන කිසිසේත් ලජ්ජා නොවෙමි</a:t>
            </a:r>
            <a:r>
              <a:rPr lang="si-LK" sz="2800" dirty="0"/>
              <a:t>.</a:t>
            </a:r>
            <a:endParaRPr lang="en-US" sz="2800" b="1" dirty="0">
              <a:effectLst>
                <a:outerShdw blurRad="38100" dist="38100" dir="2700000" algn="tl">
                  <a:srgbClr val="000000"/>
                </a:outerShdw>
              </a:effectLst>
              <a:latin typeface="Arial" charset="0"/>
            </a:endParaRPr>
          </a:p>
        </p:txBody>
      </p:sp>
      <p:sp>
        <p:nvSpPr>
          <p:cNvPr id="6" name="Text Box 5"/>
          <p:cNvSpPr txBox="1">
            <a:spLocks noChangeArrowheads="1"/>
          </p:cNvSpPr>
          <p:nvPr/>
        </p:nvSpPr>
        <p:spPr bwMode="auto">
          <a:xfrm>
            <a:off x="533400" y="4350583"/>
            <a:ext cx="8305800" cy="2246769"/>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si-LK" sz="1600" dirty="0"/>
              <a:t>17</a:t>
            </a:r>
            <a:r>
              <a:rPr lang="si-LK" sz="2800" dirty="0"/>
              <a:t> මනුෂ්‍යයන් දමිටු කරනු ලැබීමේ මාර්ගය, මුල සිට අග දක්වා ම ඇදහිල්ලෙන් වන බව දැන් සුබ අස්න නිසා එළිදරව් වී ඇත. ශුද්ධ ලියවිලිවල සඳහන් පරිදි: ''ඇදහිල්ලෙන් දමිටු බවට පැමිණි අය ජීවනය අත්කරගනිති.''</a:t>
            </a:r>
            <a:endParaRPr lang="en-US" sz="2800" b="1" dirty="0">
              <a:effectLst>
                <a:outerShdw blurRad="38100" dist="38100" dir="2700000" algn="tl">
                  <a:srgbClr val="000000"/>
                </a:outerShdw>
              </a:effectLst>
              <a:latin typeface="Arial" charset="0"/>
            </a:endParaRPr>
          </a:p>
        </p:txBody>
      </p:sp>
      <p:sp>
        <p:nvSpPr>
          <p:cNvPr id="7" name="Text Box 5"/>
          <p:cNvSpPr txBox="1">
            <a:spLocks noChangeArrowheads="1"/>
          </p:cNvSpPr>
          <p:nvPr/>
        </p:nvSpPr>
        <p:spPr bwMode="auto">
          <a:xfrm>
            <a:off x="533400" y="2602745"/>
            <a:ext cx="8305800" cy="1815882"/>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buFont typeface="Arial" charset="0"/>
              <a:buNone/>
              <a:defRPr/>
            </a:pPr>
            <a:r>
              <a:rPr lang="si-LK" sz="2800" dirty="0"/>
              <a:t>මන්ද, අදහාගන්නා සියල්ලන්ට, පළමුකොට ජුදෙව්වරුන්ට ද, දෙවනු ව ග්‍රීකයන්ට ද එය ගැළවීම සලසන දෙවියන් වහන්සේගේ බලය වන හෙයිනි.</a:t>
            </a:r>
            <a:endParaRPr lang="en-US" sz="2800" b="1" dirty="0">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9">
                                            <p:txEl>
                                              <p:pRg st="0" end="0"/>
                                            </p:txEl>
                                          </p:spTgt>
                                        </p:tgtEl>
                                        <p:attrNameLst>
                                          <p:attrName>style.visibility</p:attrName>
                                        </p:attrNameLst>
                                      </p:cBhvr>
                                      <p:to>
                                        <p:strVal val="visible"/>
                                      </p:to>
                                    </p:set>
                                    <p:animEffect transition="in" filter="dissolve">
                                      <p:cBhvr>
                                        <p:cTn id="7" dur="500"/>
                                        <p:tgtEl>
                                          <p:spTgt spid="6246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autoUpdateAnimBg="0"/>
      <p:bldP spid="6" grpId="0" build="p" autoUpdateAnimBg="0"/>
      <p:bldP spid="7"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p:cNvSpPr>
            <a:spLocks noGrp="1" noChangeArrowheads="1"/>
          </p:cNvSpPr>
          <p:nvPr>
            <p:ph type="title"/>
          </p:nvPr>
        </p:nvSpPr>
        <p:spPr>
          <a:xfrm>
            <a:off x="228600" y="152400"/>
            <a:ext cx="8534400" cy="1066800"/>
          </a:xfrm>
          <a:solidFill>
            <a:schemeClr val="accent2"/>
          </a:solidFill>
        </p:spPr>
        <p:txBody>
          <a:bodyPr/>
          <a:lstStyle/>
          <a:p>
            <a:pPr eaLnBrk="1" hangingPunct="1"/>
            <a:r>
              <a:rPr lang="en-US" altLang="ja-JP" sz="3200" dirty="0" smtClean="0">
                <a:solidFill>
                  <a:schemeClr val="bg1"/>
                </a:solidFill>
                <a:latin typeface="Arial" charset="0"/>
                <a:ea typeface="ＭＳ Ｐゴシック" charset="0"/>
                <a:cs typeface="ＭＳ Ｐゴシック" charset="0"/>
              </a:rPr>
              <a:t>“</a:t>
            </a:r>
            <a:r>
              <a:rPr lang="si-LK" sz="3200" dirty="0" smtClean="0">
                <a:solidFill>
                  <a:schemeClr val="bg1"/>
                </a:solidFill>
                <a:latin typeface="Arial" charset="0"/>
                <a:ea typeface="ＭＳ Ｐゴシック" charset="0"/>
                <a:cs typeface="ＭＳ Ｐゴシック" charset="0"/>
              </a:rPr>
              <a:t>බව්තිස්මය</a:t>
            </a:r>
            <a:r>
              <a:rPr lang="en-US" altLang="ja-JP" sz="3200" dirty="0" smtClean="0">
                <a:solidFill>
                  <a:schemeClr val="bg1"/>
                </a:solidFill>
                <a:latin typeface="Arial" charset="0"/>
                <a:ea typeface="ＭＳ Ｐゴシック" charset="0"/>
                <a:cs typeface="ＭＳ Ｐゴシック" charset="0"/>
              </a:rPr>
              <a:t>"</a:t>
            </a:r>
            <a:r>
              <a:rPr lang="en-US" sz="3200" dirty="0" smtClean="0">
                <a:solidFill>
                  <a:schemeClr val="bg1"/>
                </a:solidFill>
                <a:latin typeface="Arial" charset="0"/>
                <a:ea typeface="ＭＳ Ｐゴシック" charset="0"/>
                <a:cs typeface="ＭＳ Ｐゴシック" charset="0"/>
              </a:rPr>
              <a:t> </a:t>
            </a:r>
            <a:r>
              <a:rPr lang="si-LK" sz="3200" dirty="0">
                <a:solidFill>
                  <a:schemeClr val="bg1"/>
                </a:solidFill>
                <a:latin typeface="Arial" charset="0"/>
                <a:ea typeface="ＭＳ Ｐゴシック" charset="0"/>
                <a:cs typeface="ＭＳ Ｐゴシック" charset="0"/>
              </a:rPr>
              <a:t>අක්ෂර පරිවර්</a:t>
            </a:r>
            <a:r>
              <a:rPr lang="si-LK" sz="3200" dirty="0" smtClean="0">
                <a:solidFill>
                  <a:schemeClr val="bg1"/>
                </a:solidFill>
                <a:latin typeface="Arial" charset="0"/>
                <a:ea typeface="ＭＳ Ｐゴシック" charset="0"/>
                <a:cs typeface="ＭＳ Ｐゴシック" charset="0"/>
              </a:rPr>
              <a:t>තනයකි</a:t>
            </a:r>
            <a:endParaRPr lang="en-US" sz="3200" dirty="0">
              <a:latin typeface="Arial" charset="0"/>
              <a:ea typeface="ＭＳ Ｐゴシック" charset="0"/>
              <a:cs typeface="ＭＳ Ｐゴシック" charset="0"/>
            </a:endParaRPr>
          </a:p>
        </p:txBody>
      </p:sp>
      <p:sp>
        <p:nvSpPr>
          <p:cNvPr id="286724" name="Rectangle 4"/>
          <p:cNvSpPr>
            <a:spLocks noChangeArrowheads="1"/>
          </p:cNvSpPr>
          <p:nvPr/>
        </p:nvSpPr>
        <p:spPr bwMode="auto">
          <a:xfrm>
            <a:off x="117104"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Tx/>
              <a:buChar char="•"/>
            </a:pPr>
            <a:r>
              <a:rPr lang="si-LK" sz="2800" b="1" dirty="0" smtClean="0">
                <a:solidFill>
                  <a:srgbClr val="000000"/>
                </a:solidFill>
                <a:latin typeface="Arial" charset="0"/>
              </a:rPr>
              <a:t>පරිවර්තකය </a:t>
            </a:r>
            <a:r>
              <a:rPr lang="en-US" sz="2800" b="1" dirty="0" smtClean="0">
                <a:solidFill>
                  <a:srgbClr val="000000"/>
                </a:solidFill>
                <a:latin typeface="Arial" charset="0"/>
              </a:rPr>
              <a:t> </a:t>
            </a:r>
            <a:r>
              <a:rPr lang="en-US" sz="3200" b="1" dirty="0" err="1" smtClean="0">
                <a:solidFill>
                  <a:srgbClr val="000000"/>
                </a:solidFill>
                <a:latin typeface="Bwgrkl" charset="0"/>
              </a:rPr>
              <a:t>bapti,zw</a:t>
            </a:r>
            <a:r>
              <a:rPr lang="si-LK" sz="2000" b="1" dirty="0" smtClean="0">
                <a:solidFill>
                  <a:srgbClr val="000000"/>
                </a:solidFill>
                <a:latin typeface="Bwgrkl" charset="0"/>
              </a:rPr>
              <a:t>(බැප්ටිස්සෝ)</a:t>
            </a:r>
            <a:r>
              <a:rPr lang="en-US" sz="1200" b="1" dirty="0" smtClean="0">
                <a:solidFill>
                  <a:srgbClr val="000000"/>
                </a:solidFill>
                <a:latin typeface="Arial" charset="0"/>
              </a:rPr>
              <a:t> </a:t>
            </a:r>
            <a:r>
              <a:rPr lang="en-US" sz="2800" b="1" dirty="0">
                <a:solidFill>
                  <a:srgbClr val="000000"/>
                </a:solidFill>
                <a:latin typeface="Arial" charset="0"/>
              </a:rPr>
              <a:t>= </a:t>
            </a:r>
            <a:r>
              <a:rPr lang="en-US" altLang="ja-JP" sz="2800" b="1" dirty="0" smtClean="0">
                <a:solidFill>
                  <a:srgbClr val="000000"/>
                </a:solidFill>
                <a:latin typeface="Arial" charset="0"/>
              </a:rPr>
              <a:t>“</a:t>
            </a:r>
            <a:r>
              <a:rPr lang="si-LK" sz="2800" b="1" dirty="0" smtClean="0">
                <a:solidFill>
                  <a:srgbClr val="000000"/>
                </a:solidFill>
                <a:latin typeface="Arial" charset="0"/>
              </a:rPr>
              <a:t>ගිල්විම</a:t>
            </a:r>
            <a:r>
              <a:rPr lang="en-US" altLang="ja-JP" sz="2800" b="1" dirty="0" smtClean="0">
                <a:solidFill>
                  <a:srgbClr val="000000"/>
                </a:solidFill>
                <a:latin typeface="Arial" charset="0"/>
              </a:rPr>
              <a:t>"</a:t>
            </a:r>
            <a:endParaRPr lang="en-US" sz="2800" b="1" dirty="0">
              <a:solidFill>
                <a:srgbClr val="000000"/>
              </a:solidFill>
              <a:latin typeface="Arial" charset="0"/>
            </a:endParaRPr>
          </a:p>
        </p:txBody>
      </p:sp>
      <p:sp>
        <p:nvSpPr>
          <p:cNvPr id="286725" name="Rectangle 5"/>
          <p:cNvSpPr>
            <a:spLocks noChangeArrowheads="1"/>
          </p:cNvSpPr>
          <p:nvPr/>
        </p:nvSpPr>
        <p:spPr bwMode="auto">
          <a:xfrm>
            <a:off x="107504" y="2133600"/>
            <a:ext cx="1000911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buFontTx/>
              <a:buChar char="•"/>
            </a:pPr>
            <a:r>
              <a:rPr lang="si-LK" sz="2800" b="1" dirty="0" smtClean="0">
                <a:solidFill>
                  <a:srgbClr val="000000"/>
                </a:solidFill>
                <a:latin typeface="Arial" charset="0"/>
              </a:rPr>
              <a:t>අක</a:t>
            </a:r>
            <a:r>
              <a:rPr lang="si-LK" sz="2800" b="1" dirty="0">
                <a:solidFill>
                  <a:srgbClr val="000000"/>
                </a:solidFill>
                <a:latin typeface="Arial" charset="0"/>
              </a:rPr>
              <a:t>්</a:t>
            </a:r>
            <a:r>
              <a:rPr lang="si-LK" sz="2800" b="1" dirty="0" smtClean="0">
                <a:solidFill>
                  <a:srgbClr val="000000"/>
                </a:solidFill>
                <a:latin typeface="Arial" charset="0"/>
              </a:rPr>
              <a:t>ෂර පරිවර්තනය </a:t>
            </a:r>
            <a:r>
              <a:rPr lang="en-US" sz="2800" b="1" dirty="0" smtClean="0">
                <a:solidFill>
                  <a:srgbClr val="000000"/>
                </a:solidFill>
                <a:latin typeface="Arial" charset="0"/>
              </a:rPr>
              <a:t> </a:t>
            </a:r>
            <a:r>
              <a:rPr lang="en-US" sz="3200" b="1" dirty="0" err="1">
                <a:solidFill>
                  <a:srgbClr val="000000"/>
                </a:solidFill>
                <a:latin typeface="Bwgrkl" charset="0"/>
              </a:rPr>
              <a:t>bapti,zw</a:t>
            </a:r>
            <a:r>
              <a:rPr lang="en-US" sz="4400" b="1" dirty="0">
                <a:solidFill>
                  <a:srgbClr val="000000"/>
                </a:solidFill>
                <a:latin typeface="Arial" charset="0"/>
              </a:rPr>
              <a:t> </a:t>
            </a:r>
            <a:r>
              <a:rPr lang="si-LK" sz="2400" b="1" dirty="0">
                <a:solidFill>
                  <a:srgbClr val="000000"/>
                </a:solidFill>
                <a:latin typeface="Bwgrkl" charset="0"/>
              </a:rPr>
              <a:t>(බැප්ටිස්සෝ</a:t>
            </a:r>
            <a:r>
              <a:rPr lang="si-LK" sz="1400" b="1" dirty="0">
                <a:solidFill>
                  <a:srgbClr val="000000"/>
                </a:solidFill>
                <a:latin typeface="Bwgrkl" charset="0"/>
              </a:rPr>
              <a:t>)</a:t>
            </a:r>
            <a:r>
              <a:rPr lang="en-US" sz="1400" b="1" dirty="0">
                <a:solidFill>
                  <a:srgbClr val="000000"/>
                </a:solidFill>
                <a:latin typeface="Arial" charset="0"/>
              </a:rPr>
              <a:t> </a:t>
            </a:r>
            <a:r>
              <a:rPr lang="en-US" sz="2800" b="1" dirty="0" smtClean="0">
                <a:solidFill>
                  <a:srgbClr val="000000"/>
                </a:solidFill>
                <a:latin typeface="Arial" charset="0"/>
              </a:rPr>
              <a:t>=</a:t>
            </a:r>
            <a:r>
              <a:rPr lang="si-LK" sz="2800" b="1" dirty="0" smtClean="0">
                <a:solidFill>
                  <a:srgbClr val="000000"/>
                </a:solidFill>
                <a:latin typeface="Arial" charset="0"/>
              </a:rPr>
              <a:t> </a:t>
            </a:r>
            <a:r>
              <a:rPr lang="en-US" altLang="ja-JP" sz="2800" b="1" dirty="0" smtClean="0">
                <a:solidFill>
                  <a:srgbClr val="000000"/>
                </a:solidFill>
                <a:latin typeface="Arial" charset="0"/>
              </a:rPr>
              <a:t>“</a:t>
            </a:r>
            <a:r>
              <a:rPr lang="si-LK" altLang="ja-JP" sz="2800" b="1" dirty="0" smtClean="0">
                <a:solidFill>
                  <a:srgbClr val="000000"/>
                </a:solidFill>
                <a:latin typeface="Arial" charset="0"/>
              </a:rPr>
              <a:t>බව්තිස්මය</a:t>
            </a:r>
            <a:r>
              <a:rPr lang="en-US" altLang="ja-JP" sz="2800" b="1" dirty="0" smtClean="0">
                <a:solidFill>
                  <a:srgbClr val="000000"/>
                </a:solidFill>
                <a:latin typeface="Arial" charset="0"/>
              </a:rPr>
              <a:t>"</a:t>
            </a:r>
            <a:endParaRPr lang="en-US" sz="2800" b="1" dirty="0">
              <a:solidFill>
                <a:srgbClr val="000000"/>
              </a:solidFill>
              <a:latin typeface="Arial" charset="0"/>
            </a:endParaRPr>
          </a:p>
        </p:txBody>
      </p:sp>
      <p:pic>
        <p:nvPicPr>
          <p:cNvPr id="192516" name="Picture 2" descr="immersion Baptism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7" name="WordArt 8"/>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algn="ctr"/>
            <a:r>
              <a:rPr lang="en-US" sz="3600" kern="10" spc="-360" dirty="0" err="1"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Bapti,zw</a:t>
            </a:r>
            <a:endParaRPr lang="si-LK" sz="3600" kern="10" spc="-360" dirty="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endParaRPr>
          </a:p>
          <a:p>
            <a:pPr algn="ctr"/>
            <a:r>
              <a:rPr lang="si-LK" sz="20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(බැප්ටිස්සෝ) </a:t>
            </a:r>
            <a:endParaRPr lang="en-US" sz="20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2"/>
          <p:cNvSpPr>
            <a:spLocks noGrp="1" noChangeArrowheads="1"/>
          </p:cNvSpPr>
          <p:nvPr>
            <p:ph type="title"/>
          </p:nvPr>
        </p:nvSpPr>
        <p:spPr>
          <a:xfrm>
            <a:off x="0" y="0"/>
            <a:ext cx="9144000" cy="904875"/>
          </a:xfrm>
          <a:solidFill>
            <a:schemeClr val="tx1"/>
          </a:solidFill>
        </p:spPr>
        <p:txBody>
          <a:bodyPr/>
          <a:lstStyle/>
          <a:p>
            <a:pPr eaLnBrk="1" hangingPunct="1"/>
            <a:r>
              <a:rPr lang="si-LK" sz="3600" dirty="0" smtClean="0">
                <a:solidFill>
                  <a:schemeClr val="bg1"/>
                </a:solidFill>
                <a:latin typeface="Arial" charset="0"/>
                <a:ea typeface="ＭＳ Ｐゴシック" charset="0"/>
                <a:cs typeface="ＭＳ Ｐゴシック" charset="0"/>
              </a:rPr>
              <a:t>පදයක් සොයාගැනිම</a:t>
            </a:r>
            <a:endParaRPr lang="en-US" sz="3600" dirty="0">
              <a:solidFill>
                <a:schemeClr val="bg1"/>
              </a:solidFill>
              <a:latin typeface="Arial" charset="0"/>
              <a:ea typeface="ＭＳ Ｐゴシック" charset="0"/>
              <a:cs typeface="ＭＳ Ｐゴシック" charset="0"/>
            </a:endParaRPr>
          </a:p>
        </p:txBody>
      </p:sp>
      <p:sp>
        <p:nvSpPr>
          <p:cNvPr id="2" name="Down Arrow 1"/>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p>
            <a:endParaRPr lang="en-US" sz="2400">
              <a:latin typeface="Arial" charset="0"/>
            </a:endParaRPr>
          </a:p>
        </p:txBody>
      </p:sp>
      <p:sp>
        <p:nvSpPr>
          <p:cNvPr id="11" name="Down Arrow 10"/>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p>
            <a:endParaRPr lang="en-US" sz="2400">
              <a:latin typeface="Arial" charset="0"/>
            </a:endParaRPr>
          </a:p>
        </p:txBody>
      </p:sp>
      <p:pic>
        <p:nvPicPr>
          <p:cNvPr id="157699" name="Picture 3" descr="sketc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99596" y="4437112"/>
            <a:ext cx="2059968" cy="1867253"/>
          </a:xfrm>
        </p:spPr>
      </p:pic>
      <p:sp>
        <p:nvSpPr>
          <p:cNvPr id="194565" name="WordArt 8"/>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algn="ctr"/>
            <a:r>
              <a:rPr lang="en-US" sz="3600" kern="10" spc="-360" dirty="0" err="1"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Bapti,zw</a:t>
            </a:r>
            <a:endParaRPr lang="si-LK" sz="3600" kern="10" spc="-360" dirty="0" smtClean="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endParaRPr>
          </a:p>
          <a:p>
            <a:pPr algn="ctr"/>
            <a:r>
              <a:rPr lang="si-LK" sz="36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rPr>
              <a:t>(බැප්ටිස්සෝ) </a:t>
            </a:r>
            <a:endParaRPr lang="en-US" sz="3600" kern="10" spc="-36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Bwgrkl"/>
              <a:ea typeface="Bwgrkl"/>
              <a:cs typeface="Bwgrkl"/>
            </a:endParaRPr>
          </a:p>
        </p:txBody>
      </p:sp>
      <p:sp>
        <p:nvSpPr>
          <p:cNvPr id="9" name="Text Box 4"/>
          <p:cNvSpPr txBox="1">
            <a:spLocks noChangeArrowheads="1"/>
          </p:cNvSpPr>
          <p:nvPr/>
        </p:nvSpPr>
        <p:spPr bwMode="auto">
          <a:xfrm>
            <a:off x="4859338" y="6156325"/>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3200" b="1" dirty="0" smtClean="0">
                <a:solidFill>
                  <a:srgbClr val="000000"/>
                </a:solidFill>
                <a:latin typeface="Arial" charset="0"/>
              </a:rPr>
              <a:t>වෙනත් පරිවර්තන</a:t>
            </a:r>
            <a:endParaRPr lang="en-US" sz="3200" b="1" dirty="0">
              <a:solidFill>
                <a:srgbClr val="000000"/>
              </a:solidFill>
              <a:latin typeface="Arial" charset="0"/>
            </a:endParaRPr>
          </a:p>
        </p:txBody>
      </p:sp>
      <p:sp>
        <p:nvSpPr>
          <p:cNvPr id="12" name="Down Arrow 11"/>
          <p:cNvSpPr>
            <a:spLocks noChangeArrowheads="1"/>
          </p:cNvSpPr>
          <p:nvPr/>
        </p:nvSpPr>
        <p:spPr bwMode="auto">
          <a:xfrm>
            <a:off x="7091363" y="5084763"/>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p>
            <a:endParaRPr lang="en-US" sz="2400">
              <a:latin typeface="Arial" charset="0"/>
            </a:endParaRPr>
          </a:p>
        </p:txBody>
      </p:sp>
      <p:sp>
        <p:nvSpPr>
          <p:cNvPr id="303108" name="Text Box 4"/>
          <p:cNvSpPr txBox="1">
            <a:spLocks noChangeArrowheads="1"/>
          </p:cNvSpPr>
          <p:nvPr/>
        </p:nvSpPr>
        <p:spPr bwMode="auto">
          <a:xfrm>
            <a:off x="5940152" y="3502025"/>
            <a:ext cx="3041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b="1" i="1" dirty="0" smtClean="0">
                <a:solidFill>
                  <a:srgbClr val="000000"/>
                </a:solidFill>
                <a:latin typeface="Arial" charset="0"/>
              </a:rPr>
              <a:t>baptize</a:t>
            </a:r>
            <a:r>
              <a:rPr lang="si-LK" b="1" i="1" dirty="0" smtClean="0">
                <a:solidFill>
                  <a:srgbClr val="000000"/>
                </a:solidFill>
                <a:latin typeface="Arial" charset="0"/>
              </a:rPr>
              <a:t> බැප්ටිසේ</a:t>
            </a:r>
            <a:endParaRPr lang="en-US" b="1" i="1" dirty="0">
              <a:solidFill>
                <a:srgbClr val="000000"/>
              </a:solidFill>
              <a:latin typeface="Arial" charset="0"/>
            </a:endParaRPr>
          </a:p>
        </p:txBody>
      </p:sp>
      <p:sp>
        <p:nvSpPr>
          <p:cNvPr id="303110" name="Text Box 6"/>
          <p:cNvSpPr txBox="1">
            <a:spLocks noChangeArrowheads="1"/>
          </p:cNvSpPr>
          <p:nvPr/>
        </p:nvSpPr>
        <p:spPr bwMode="auto">
          <a:xfrm>
            <a:off x="2097088" y="3767980"/>
            <a:ext cx="38430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i="1" dirty="0" smtClean="0">
                <a:solidFill>
                  <a:srgbClr val="000000"/>
                </a:solidFill>
                <a:latin typeface="Arial" charset="0"/>
              </a:rPr>
              <a:t>Immerse</a:t>
            </a:r>
            <a:r>
              <a:rPr lang="si-LK" b="1" i="1" dirty="0" smtClean="0">
                <a:solidFill>
                  <a:srgbClr val="000000"/>
                </a:solidFill>
                <a:latin typeface="Arial" charset="0"/>
              </a:rPr>
              <a:t> ගිල්විම</a:t>
            </a:r>
            <a:endParaRPr lang="en-US" b="1" i="1" dirty="0">
              <a:solidFill>
                <a:srgbClr val="000000"/>
              </a:solidFill>
              <a:latin typeface="Arial" charset="0"/>
            </a:endParaRPr>
          </a:p>
        </p:txBody>
      </p:sp>
      <p:sp>
        <p:nvSpPr>
          <p:cNvPr id="14" name="Text Box 4"/>
          <p:cNvSpPr txBox="1">
            <a:spLocks noChangeArrowheads="1"/>
          </p:cNvSpPr>
          <p:nvPr/>
        </p:nvSpPr>
        <p:spPr bwMode="auto">
          <a:xfrm>
            <a:off x="5940152" y="4049713"/>
            <a:ext cx="3041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b="1" i="1" dirty="0" err="1" smtClean="0">
                <a:solidFill>
                  <a:srgbClr val="000000"/>
                </a:solidFill>
                <a:latin typeface="Arial" charset="0"/>
              </a:rPr>
              <a:t>baptizo</a:t>
            </a:r>
            <a:r>
              <a:rPr lang="si-LK" b="1" i="1" dirty="0" smtClean="0">
                <a:solidFill>
                  <a:srgbClr val="000000"/>
                </a:solidFill>
                <a:latin typeface="Arial" charset="0"/>
              </a:rPr>
              <a:t> බැප්ටිසො</a:t>
            </a:r>
            <a:endParaRPr lang="en-US" b="1" i="1" dirty="0">
              <a:solidFill>
                <a:srgbClr val="000000"/>
              </a:solidFill>
              <a:latin typeface="Arial" charset="0"/>
            </a:endParaRPr>
          </a:p>
        </p:txBody>
      </p:sp>
      <p:sp>
        <p:nvSpPr>
          <p:cNvPr id="15" name="Text Box 6"/>
          <p:cNvSpPr txBox="1">
            <a:spLocks noChangeArrowheads="1"/>
          </p:cNvSpPr>
          <p:nvPr/>
        </p:nvSpPr>
        <p:spPr bwMode="auto">
          <a:xfrm>
            <a:off x="2097088" y="4315668"/>
            <a:ext cx="434712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i="1" dirty="0" err="1" smtClean="0">
                <a:solidFill>
                  <a:srgbClr val="000000"/>
                </a:solidFill>
                <a:latin typeface="Arial" charset="0"/>
              </a:rPr>
              <a:t>Immergo</a:t>
            </a:r>
            <a:r>
              <a:rPr lang="si-LK" b="1" i="1" dirty="0" smtClean="0">
                <a:solidFill>
                  <a:srgbClr val="000000"/>
                </a:solidFill>
                <a:latin typeface="Arial" charset="0"/>
              </a:rPr>
              <a:t> ඉමර්ගෝ</a:t>
            </a:r>
            <a:endParaRPr lang="en-US" b="1" i="1" dirty="0">
              <a:solidFill>
                <a:srgbClr val="000000"/>
              </a:solidFill>
              <a:latin typeface="Arial" charset="0"/>
            </a:endParaRPr>
          </a:p>
        </p:txBody>
      </p:sp>
      <p:sp>
        <p:nvSpPr>
          <p:cNvPr id="16" name="Text Box 4"/>
          <p:cNvSpPr txBox="1">
            <a:spLocks noChangeArrowheads="1"/>
          </p:cNvSpPr>
          <p:nvPr/>
        </p:nvSpPr>
        <p:spPr bwMode="auto">
          <a:xfrm>
            <a:off x="5940152" y="4573588"/>
            <a:ext cx="3041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b="1" i="1" dirty="0" err="1" smtClean="0">
                <a:solidFill>
                  <a:srgbClr val="000000"/>
                </a:solidFill>
                <a:latin typeface="Arial" charset="0"/>
              </a:rPr>
              <a:t>taufen</a:t>
            </a:r>
            <a:r>
              <a:rPr lang="si-LK" b="1" i="1" dirty="0" smtClean="0">
                <a:solidFill>
                  <a:srgbClr val="000000"/>
                </a:solidFill>
                <a:latin typeface="Arial" charset="0"/>
              </a:rPr>
              <a:t> ටව්ෆන්</a:t>
            </a:r>
            <a:endParaRPr lang="en-US" b="1" i="1" dirty="0">
              <a:solidFill>
                <a:srgbClr val="000000"/>
              </a:solidFill>
              <a:latin typeface="Arial" charset="0"/>
            </a:endParaRPr>
          </a:p>
        </p:txBody>
      </p:sp>
      <p:sp>
        <p:nvSpPr>
          <p:cNvPr id="17" name="Text Box 6"/>
          <p:cNvSpPr txBox="1">
            <a:spLocks noChangeArrowheads="1"/>
          </p:cNvSpPr>
          <p:nvPr/>
        </p:nvSpPr>
        <p:spPr bwMode="auto">
          <a:xfrm>
            <a:off x="2097088" y="4839543"/>
            <a:ext cx="29067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i="1" dirty="0" err="1" smtClean="0">
                <a:solidFill>
                  <a:srgbClr val="000000"/>
                </a:solidFill>
                <a:latin typeface="Arial" charset="0"/>
              </a:rPr>
              <a:t>Tauchen</a:t>
            </a:r>
            <a:r>
              <a:rPr lang="si-LK" b="1" i="1" dirty="0" smtClean="0">
                <a:solidFill>
                  <a:srgbClr val="000000"/>
                </a:solidFill>
                <a:latin typeface="Arial" charset="0"/>
              </a:rPr>
              <a:t> ටුචන්</a:t>
            </a:r>
            <a:endParaRPr lang="en-US" b="1" i="1" dirty="0">
              <a:solidFill>
                <a:srgbClr val="000000"/>
              </a:solidFill>
              <a:latin typeface="Arial" charset="0"/>
            </a:endParaRPr>
          </a:p>
        </p:txBody>
      </p:sp>
      <p:sp>
        <p:nvSpPr>
          <p:cNvPr id="18" name="Text Box 4"/>
          <p:cNvSpPr txBox="1">
            <a:spLocks noChangeArrowheads="1"/>
          </p:cNvSpPr>
          <p:nvPr/>
        </p:nvSpPr>
        <p:spPr bwMode="auto">
          <a:xfrm>
            <a:off x="106363" y="3767980"/>
            <a:ext cx="1944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dirty="0">
                <a:solidFill>
                  <a:srgbClr val="000000"/>
                </a:solidFill>
                <a:latin typeface="Arial" charset="0"/>
              </a:rPr>
              <a:t>English:</a:t>
            </a:r>
          </a:p>
        </p:txBody>
      </p:sp>
      <p:sp>
        <p:nvSpPr>
          <p:cNvPr id="19" name="Text Box 4"/>
          <p:cNvSpPr txBox="1">
            <a:spLocks noChangeArrowheads="1"/>
          </p:cNvSpPr>
          <p:nvPr/>
        </p:nvSpPr>
        <p:spPr bwMode="auto">
          <a:xfrm>
            <a:off x="106363" y="4315668"/>
            <a:ext cx="1944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a:solidFill>
                  <a:srgbClr val="000000"/>
                </a:solidFill>
                <a:latin typeface="Arial" charset="0"/>
              </a:rPr>
              <a:t>Latin:</a:t>
            </a:r>
          </a:p>
        </p:txBody>
      </p:sp>
      <p:sp>
        <p:nvSpPr>
          <p:cNvPr id="20" name="Text Box 4"/>
          <p:cNvSpPr txBox="1">
            <a:spLocks noChangeArrowheads="1"/>
          </p:cNvSpPr>
          <p:nvPr/>
        </p:nvSpPr>
        <p:spPr bwMode="auto">
          <a:xfrm>
            <a:off x="106363" y="4839543"/>
            <a:ext cx="19446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b="1" dirty="0">
                <a:solidFill>
                  <a:srgbClr val="000000"/>
                </a:solidFill>
                <a:latin typeface="Arial" charset="0"/>
              </a:rPr>
              <a:t>German:</a:t>
            </a:r>
          </a:p>
        </p:txBody>
      </p:sp>
      <p:grpSp>
        <p:nvGrpSpPr>
          <p:cNvPr id="6" name="Group 5"/>
          <p:cNvGrpSpPr>
            <a:grpSpLocks/>
          </p:cNvGrpSpPr>
          <p:nvPr/>
        </p:nvGrpSpPr>
        <p:grpSpPr bwMode="auto">
          <a:xfrm>
            <a:off x="-36513" y="0"/>
            <a:ext cx="2592388" cy="3624263"/>
            <a:chOff x="32090" y="0"/>
            <a:chExt cx="2592729" cy="3624967"/>
          </a:xfrm>
        </p:grpSpPr>
        <p:pic>
          <p:nvPicPr>
            <p:cNvPr id="194583" name="Picture 3" descr="jero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si-LK" sz="4000" dirty="0" smtClean="0">
                  <a:solidFill>
                    <a:schemeClr val="bg1"/>
                  </a:solidFill>
                  <a:effectLst>
                    <a:glow rad="241300">
                      <a:schemeClr val="tx1">
                        <a:alpha val="75000"/>
                      </a:schemeClr>
                    </a:glow>
                  </a:effectLst>
                  <a:latin typeface="Arial" charset="0"/>
                  <a:ea typeface="ＭＳ Ｐゴシック" charset="0"/>
                  <a:cs typeface="ＭＳ Ｐゴシック" charset="0"/>
                </a:rPr>
                <a:t>ජේරෝම්</a:t>
              </a:r>
              <a:endParaRPr lang="en-US" sz="4000" dirty="0">
                <a:solidFill>
                  <a:schemeClr val="bg1"/>
                </a:solidFill>
                <a:effectLst>
                  <a:glow rad="241300">
                    <a:schemeClr val="tx1">
                      <a:alpha val="75000"/>
                    </a:schemeClr>
                  </a:glow>
                </a:effectLst>
                <a:latin typeface="Arial" charset="0"/>
                <a:ea typeface="ＭＳ Ｐゴシック" charset="0"/>
                <a:cs typeface="ＭＳ Ｐゴシック" charset="0"/>
              </a:endParaRPr>
            </a:p>
            <a:p>
              <a:pPr eaLnBrk="1" hangingPunct="1">
                <a:defRPr/>
              </a:pPr>
              <a:r>
                <a:rPr lang="en-US" sz="4000" dirty="0">
                  <a:solidFill>
                    <a:schemeClr val="bg1"/>
                  </a:solidFill>
                  <a:effectLst>
                    <a:glow rad="241300">
                      <a:schemeClr val="tx1">
                        <a:alpha val="75000"/>
                      </a:schemeClr>
                    </a:glow>
                  </a:effectLst>
                  <a:latin typeface="Arial" charset="0"/>
                  <a:ea typeface="ＭＳ Ｐゴシック" charset="0"/>
                  <a:cs typeface="ＭＳ Ｐゴシック" charset="0"/>
                </a:rPr>
                <a:t>400s</a:t>
              </a:r>
            </a:p>
          </p:txBody>
        </p:sp>
      </p:grpSp>
      <p:grpSp>
        <p:nvGrpSpPr>
          <p:cNvPr id="5" name="Group 4"/>
          <p:cNvGrpSpPr>
            <a:grpSpLocks/>
          </p:cNvGrpSpPr>
          <p:nvPr/>
        </p:nvGrpSpPr>
        <p:grpSpPr bwMode="auto">
          <a:xfrm>
            <a:off x="6767513" y="0"/>
            <a:ext cx="2376487" cy="3316288"/>
            <a:chOff x="6767736" y="0"/>
            <a:chExt cx="2376264" cy="3315709"/>
          </a:xfrm>
        </p:grpSpPr>
        <p:pic>
          <p:nvPicPr>
            <p:cNvPr id="194581" name="Picture 2" descr="Martin-Luther-1526.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si-LK" sz="4000" dirty="0" smtClean="0">
                  <a:solidFill>
                    <a:schemeClr val="bg1"/>
                  </a:solidFill>
                  <a:effectLst>
                    <a:glow rad="241300">
                      <a:schemeClr val="tx1">
                        <a:alpha val="75000"/>
                      </a:schemeClr>
                    </a:glow>
                  </a:effectLst>
                  <a:latin typeface="Arial" charset="0"/>
                  <a:ea typeface="ＭＳ Ｐゴシック" charset="0"/>
                  <a:cs typeface="ＭＳ Ｐゴシック" charset="0"/>
                </a:rPr>
                <a:t>ලුතර්</a:t>
              </a:r>
              <a:endParaRPr lang="en-US" sz="4000" dirty="0">
                <a:solidFill>
                  <a:schemeClr val="bg1"/>
                </a:solidFill>
                <a:effectLst>
                  <a:glow rad="241300">
                    <a:schemeClr val="tx1">
                      <a:alpha val="75000"/>
                    </a:schemeClr>
                  </a:glow>
                </a:effectLst>
                <a:latin typeface="Arial" charset="0"/>
                <a:ea typeface="ＭＳ Ｐゴシック" charset="0"/>
                <a:cs typeface="ＭＳ Ｐゴシック" charset="0"/>
              </a:endParaRPr>
            </a:p>
            <a:p>
              <a:pPr eaLnBrk="1" hangingPunct="1">
                <a:defRPr/>
              </a:pPr>
              <a:r>
                <a:rPr lang="en-US" sz="4000" dirty="0">
                  <a:solidFill>
                    <a:schemeClr val="bg1"/>
                  </a:solidFill>
                  <a:effectLst>
                    <a:glow rad="241300">
                      <a:schemeClr val="tx1">
                        <a:alpha val="75000"/>
                      </a:schemeClr>
                    </a:glow>
                  </a:effectLst>
                  <a:latin typeface="Arial" charset="0"/>
                  <a:ea typeface="ＭＳ Ｐゴシック" charset="0"/>
                  <a:cs typeface="ＭＳ Ｐゴシック" charset="0"/>
                </a:rPr>
                <a:t>1500s</a:t>
              </a:r>
            </a:p>
          </p:txBody>
        </p:sp>
      </p:grpSp>
      <p:sp>
        <p:nvSpPr>
          <p:cNvPr id="24" name="Text Box 6"/>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si-LK" sz="2800" b="1" dirty="0" smtClean="0">
                <a:solidFill>
                  <a:srgbClr val="FF0000"/>
                </a:solidFill>
                <a:effectLst>
                  <a:glow rad="254000">
                    <a:schemeClr val="bg1">
                      <a:alpha val="75000"/>
                    </a:schemeClr>
                  </a:glow>
                </a:effectLst>
                <a:latin typeface="Arial" charset="0"/>
              </a:rPr>
              <a:t>පරිවර්තනය</a:t>
            </a:r>
            <a:endParaRPr lang="en-US" sz="2800" b="1" dirty="0">
              <a:solidFill>
                <a:srgbClr val="FF0000"/>
              </a:solidFill>
              <a:effectLst>
                <a:glow rad="254000">
                  <a:schemeClr val="bg1">
                    <a:alpha val="75000"/>
                  </a:schemeClr>
                </a:glow>
              </a:effectLst>
              <a:latin typeface="Arial" charset="0"/>
            </a:endParaRPr>
          </a:p>
        </p:txBody>
      </p:sp>
      <p:sp>
        <p:nvSpPr>
          <p:cNvPr id="26" name="Text Box 6"/>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si-LK" sz="2800" b="1" dirty="0" smtClean="0">
                <a:solidFill>
                  <a:srgbClr val="FF0000"/>
                </a:solidFill>
                <a:effectLst>
                  <a:glow rad="254000">
                    <a:schemeClr val="bg1">
                      <a:alpha val="75000"/>
                    </a:schemeClr>
                  </a:glow>
                </a:effectLst>
                <a:latin typeface="Arial" charset="0"/>
              </a:rPr>
              <a:t>අක</a:t>
            </a:r>
            <a:r>
              <a:rPr lang="si-LK" sz="2800" b="1" dirty="0">
                <a:solidFill>
                  <a:srgbClr val="FF0000"/>
                </a:solidFill>
                <a:effectLst>
                  <a:glow rad="254000">
                    <a:schemeClr val="bg1">
                      <a:alpha val="75000"/>
                    </a:schemeClr>
                  </a:glow>
                </a:effectLst>
                <a:latin typeface="Arial" charset="0"/>
              </a:rPr>
              <a:t>්</a:t>
            </a:r>
            <a:r>
              <a:rPr lang="si-LK" sz="2800" b="1" dirty="0" smtClean="0">
                <a:solidFill>
                  <a:srgbClr val="FF0000"/>
                </a:solidFill>
                <a:effectLst>
                  <a:glow rad="254000">
                    <a:schemeClr val="bg1">
                      <a:alpha val="75000"/>
                    </a:schemeClr>
                  </a:glow>
                </a:effectLst>
                <a:latin typeface="Arial" charset="0"/>
              </a:rPr>
              <a:t>ෂර ර</a:t>
            </a:r>
            <a:r>
              <a:rPr lang="si-LK" sz="2800" b="1" dirty="0">
                <a:solidFill>
                  <a:srgbClr val="FF0000"/>
                </a:solidFill>
                <a:effectLst>
                  <a:glow rad="254000">
                    <a:schemeClr val="bg1">
                      <a:alpha val="75000"/>
                    </a:schemeClr>
                  </a:glow>
                </a:effectLst>
                <a:latin typeface="Arial" charset="0"/>
              </a:rPr>
              <a:t>ිවර්</a:t>
            </a:r>
            <a:r>
              <a:rPr lang="si-LK" sz="2800" b="1" dirty="0" smtClean="0">
                <a:solidFill>
                  <a:srgbClr val="FF0000"/>
                </a:solidFill>
                <a:effectLst>
                  <a:glow rad="254000">
                    <a:schemeClr val="bg1">
                      <a:alpha val="75000"/>
                    </a:schemeClr>
                  </a:glow>
                </a:effectLst>
                <a:latin typeface="Arial" charset="0"/>
              </a:rPr>
              <a:t>තනය</a:t>
            </a:r>
            <a:endParaRPr lang="en-US" sz="2800" b="1" dirty="0">
              <a:solidFill>
                <a:srgbClr val="FF0000"/>
              </a:solidFill>
              <a:effectLst>
                <a:glow rad="254000">
                  <a:schemeClr val="bg1">
                    <a:alpha val="75000"/>
                  </a:schemeClr>
                </a:glo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up)">
                                      <p:cBhvr>
                                        <p:cTn id="52" dur="500"/>
                                        <p:tgtEl>
                                          <p:spTgt spid="12"/>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76200" y="76200"/>
            <a:ext cx="8915400" cy="1143000"/>
          </a:xfrm>
          <a:solidFill>
            <a:schemeClr val="accent2"/>
          </a:solidFill>
        </p:spPr>
        <p:txBody>
          <a:bodyPr/>
          <a:lstStyle/>
          <a:p>
            <a:pPr eaLnBrk="1" hangingPunct="1"/>
            <a:r>
              <a:rPr lang="si-LK" sz="3600" dirty="0" smtClean="0">
                <a:solidFill>
                  <a:schemeClr val="bg1"/>
                </a:solidFill>
                <a:latin typeface="Arial" charset="0"/>
                <a:ea typeface="ＭＳ Ｐゴシック" charset="0"/>
                <a:cs typeface="ＭＳ Ｐゴシック" charset="0"/>
              </a:rPr>
              <a:t>බව්තිස්ම කිරිමේ කර්මය</a:t>
            </a:r>
            <a:r>
              <a:rPr lang="en-US" sz="3600" dirty="0" smtClean="0">
                <a:solidFill>
                  <a:schemeClr val="bg1"/>
                </a:solidFill>
                <a:latin typeface="Arial" charset="0"/>
                <a:ea typeface="ＭＳ Ｐゴシック" charset="0"/>
                <a:cs typeface="ＭＳ Ｐゴシック" charset="0"/>
              </a:rPr>
              <a:t>: </a:t>
            </a:r>
            <a:r>
              <a:rPr lang="si-LK" sz="3600" dirty="0" smtClean="0">
                <a:solidFill>
                  <a:schemeClr val="bg1"/>
                </a:solidFill>
                <a:latin typeface="Arial" charset="0"/>
                <a:ea typeface="ＭＳ Ｐゴシック" charset="0"/>
                <a:cs typeface="ＭＳ Ｐゴシック" charset="0"/>
              </a:rPr>
              <a:t>ගිල්විම</a:t>
            </a:r>
            <a:endParaRPr lang="en-US" sz="3600" dirty="0">
              <a:solidFill>
                <a:schemeClr val="bg1"/>
              </a:solidFill>
              <a:latin typeface="Arial" charset="0"/>
              <a:ea typeface="ＭＳ Ｐゴシック" charset="0"/>
              <a:cs typeface="ＭＳ Ｐゴシック" charset="0"/>
            </a:endParaRPr>
          </a:p>
        </p:txBody>
      </p:sp>
      <p:sp>
        <p:nvSpPr>
          <p:cNvPr id="303109" name="Text Box 5"/>
          <p:cNvSpPr txBox="1">
            <a:spLocks noChangeArrowheads="1"/>
          </p:cNvSpPr>
          <p:nvPr/>
        </p:nvSpPr>
        <p:spPr bwMode="auto">
          <a:xfrm>
            <a:off x="457200" y="4237038"/>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endParaRPr lang="en-US" sz="2800" b="1">
              <a:solidFill>
                <a:srgbClr val="000000"/>
              </a:solidFill>
              <a:latin typeface="Arial" charset="0"/>
            </a:endParaRPr>
          </a:p>
        </p:txBody>
      </p:sp>
      <p:pic>
        <p:nvPicPr>
          <p:cNvPr id="196611" name="Picture 7" descr="baptism-of-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3"/>
          <p:cNvSpPr txBox="1">
            <a:spLocks noChangeArrowheads="1"/>
          </p:cNvSpPr>
          <p:nvPr/>
        </p:nvSpPr>
        <p:spPr bwMode="auto">
          <a:xfrm>
            <a:off x="4572000" y="2895600"/>
            <a:ext cx="4572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20000"/>
              </a:spcBef>
            </a:pPr>
            <a:r>
              <a:rPr lang="si-LK" sz="2800" b="1" dirty="0" smtClean="0">
                <a:solidFill>
                  <a:srgbClr val="000000"/>
                </a:solidFill>
                <a:latin typeface="Arial" charset="0"/>
              </a:rPr>
              <a:t>නව ගිවිසුමේ බව්තිස්ම කර ඇති එකම කර්මය ගිල්විමය</a:t>
            </a:r>
            <a:endParaRPr lang="en-US" sz="2800" b="1" dirty="0">
              <a:solidFill>
                <a:srgbClr val="000000"/>
              </a:solidFill>
              <a:latin typeface="Arial" charset="0"/>
            </a:endParaRPr>
          </a:p>
        </p:txBody>
      </p:sp>
      <p:sp>
        <p:nvSpPr>
          <p:cNvPr id="303108" name="Text Box 4"/>
          <p:cNvSpPr txBox="1">
            <a:spLocks noChangeArrowheads="1"/>
          </p:cNvSpPr>
          <p:nvPr/>
        </p:nvSpPr>
        <p:spPr bwMode="auto">
          <a:xfrm>
            <a:off x="4572000" y="4956175"/>
            <a:ext cx="4430713"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2800" b="1" dirty="0" smtClean="0">
                <a:solidFill>
                  <a:srgbClr val="000000"/>
                </a:solidFill>
                <a:latin typeface="Arial" charset="0"/>
              </a:rPr>
              <a:t>13වන සියවස දක්වා ගිල්විමේ ක්රමය සමාන්‍ය ක්රමය ලෙස භාවිතා විය</a:t>
            </a:r>
            <a:endParaRPr lang="en-US" sz="2800" b="1" dirty="0">
              <a:solidFill>
                <a:srgbClr val="000000"/>
              </a:solidFill>
              <a:latin typeface="Arial" charset="0"/>
            </a:endParaRPr>
          </a:p>
        </p:txBody>
      </p:sp>
      <p:sp>
        <p:nvSpPr>
          <p:cNvPr id="303110" name="Text Box 6"/>
          <p:cNvSpPr txBox="1">
            <a:spLocks noChangeArrowheads="1"/>
          </p:cNvSpPr>
          <p:nvPr/>
        </p:nvSpPr>
        <p:spPr bwMode="auto">
          <a:xfrm>
            <a:off x="152400" y="1524000"/>
            <a:ext cx="8763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sz="2800" b="1" dirty="0" smtClean="0">
                <a:solidFill>
                  <a:srgbClr val="000000"/>
                </a:solidFill>
                <a:latin typeface="Arial" charset="0"/>
              </a:rPr>
              <a:t>“</a:t>
            </a:r>
            <a:r>
              <a:rPr lang="si-LK" sz="2800" b="1" dirty="0" smtClean="0">
                <a:solidFill>
                  <a:srgbClr val="000000"/>
                </a:solidFill>
                <a:latin typeface="Arial" charset="0"/>
              </a:rPr>
              <a:t>බව්තිස්ම කරන්න</a:t>
            </a:r>
            <a:r>
              <a:rPr lang="en-US" sz="2800" b="1" dirty="0" smtClean="0">
                <a:solidFill>
                  <a:srgbClr val="000000"/>
                </a:solidFill>
                <a:latin typeface="Arial" charset="0"/>
              </a:rPr>
              <a:t>” </a:t>
            </a:r>
            <a:r>
              <a:rPr lang="si-LK" sz="2800" b="1" dirty="0">
                <a:solidFill>
                  <a:srgbClr val="000000"/>
                </a:solidFill>
                <a:latin typeface="Arial" charset="0"/>
              </a:rPr>
              <a:t>යන ක්රියා </a:t>
            </a:r>
            <a:r>
              <a:rPr lang="si-LK" sz="2800" b="1" dirty="0" smtClean="0">
                <a:solidFill>
                  <a:srgbClr val="000000"/>
                </a:solidFill>
                <a:latin typeface="Arial" charset="0"/>
              </a:rPr>
              <a:t>පදය් </a:t>
            </a:r>
            <a:r>
              <a:rPr lang="si-LK" sz="2800" b="1" dirty="0">
                <a:solidFill>
                  <a:srgbClr val="000000"/>
                </a:solidFill>
                <a:latin typeface="Arial" charset="0"/>
              </a:rPr>
              <a:t>අර</a:t>
            </a:r>
            <a:r>
              <a:rPr lang="si-LK" sz="2800" b="1" dirty="0" smtClean="0">
                <a:solidFill>
                  <a:srgbClr val="000000"/>
                </a:solidFill>
                <a:latin typeface="Arial" charset="0"/>
              </a:rPr>
              <a:t>්ථය නම්</a:t>
            </a:r>
            <a:r>
              <a:rPr lang="en-US" sz="2800" b="1" dirty="0" smtClean="0">
                <a:solidFill>
                  <a:srgbClr val="000000"/>
                </a:solidFill>
                <a:latin typeface="Arial" charset="0"/>
              </a:rPr>
              <a:t> </a:t>
            </a:r>
            <a:r>
              <a:rPr lang="en-US" altLang="ja-JP" sz="2800" b="1" dirty="0" smtClean="0">
                <a:solidFill>
                  <a:srgbClr val="000000"/>
                </a:solidFill>
                <a:latin typeface="Arial" charset="0"/>
              </a:rPr>
              <a:t>“</a:t>
            </a:r>
            <a:r>
              <a:rPr lang="si-LK" sz="2800" b="1" dirty="0" smtClean="0">
                <a:solidFill>
                  <a:srgbClr val="000000"/>
                </a:solidFill>
                <a:latin typeface="Arial" charset="0"/>
              </a:rPr>
              <a:t>ගිල්වන්න</a:t>
            </a:r>
            <a:r>
              <a:rPr lang="en-US" altLang="ja-JP" sz="2800" b="1" dirty="0" smtClean="0">
                <a:solidFill>
                  <a:srgbClr val="000000"/>
                </a:solidFill>
                <a:latin typeface="Arial" charset="0"/>
              </a:rPr>
              <a:t>"</a:t>
            </a:r>
            <a:r>
              <a:rPr lang="en-US" sz="2800" b="1" dirty="0" smtClean="0">
                <a:solidFill>
                  <a:srgbClr val="000000"/>
                </a:solidFill>
                <a:latin typeface="Arial" charset="0"/>
              </a:rPr>
              <a:t>! </a:t>
            </a:r>
            <a:endParaRPr lang="en-US" sz="2800" b="1"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04800" y="274638"/>
            <a:ext cx="8534400" cy="1143000"/>
          </a:xfrm>
        </p:spPr>
        <p:txBody>
          <a:bodyPr/>
          <a:lstStyle/>
          <a:p>
            <a:pPr eaLnBrk="1" hangingPunct="1"/>
            <a:r>
              <a:rPr lang="si-LK" sz="3200" dirty="0" smtClean="0">
                <a:latin typeface="Arial" charset="0"/>
                <a:ea typeface="ＭＳ Ｐゴシック" charset="0"/>
                <a:cs typeface="ＭＳ Ｐゴシック" charset="0"/>
              </a:rPr>
              <a:t>ඇදුම් ගැන මොනවද කියන්නේ?</a:t>
            </a:r>
            <a:endParaRPr lang="en-US" sz="3200" dirty="0">
              <a:latin typeface="Arial" charset="0"/>
              <a:ea typeface="ＭＳ Ｐゴシック" charset="0"/>
              <a:cs typeface="ＭＳ Ｐゴシック" charset="0"/>
            </a:endParaRPr>
          </a:p>
        </p:txBody>
      </p:sp>
      <p:pic>
        <p:nvPicPr>
          <p:cNvPr id="198658" name="Picture 3" descr="victorian christening gown 2"/>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09850" y="2051050"/>
            <a:ext cx="1954213" cy="3981450"/>
          </a:xfrm>
        </p:spPr>
      </p:pic>
      <p:pic>
        <p:nvPicPr>
          <p:cNvPr id="198659" name="Picture 4" descr="boys christening outfit"/>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651500" y="2125663"/>
            <a:ext cx="2320925" cy="3925887"/>
          </a:xfr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5257800" y="960438"/>
            <a:ext cx="3581400" cy="4373562"/>
          </a:xfrm>
        </p:spPr>
        <p:txBody>
          <a:bodyPr/>
          <a:lstStyle/>
          <a:p>
            <a:pPr eaLnBrk="1" hangingPunct="1"/>
            <a:r>
              <a:rPr lang="si-LK" sz="3200" dirty="0" smtClean="0">
                <a:latin typeface="Arial" charset="0"/>
                <a:ea typeface="ＭＳ Ｐゴシック" charset="0"/>
                <a:cs typeface="ＭＳ Ｐゴシック" charset="0"/>
              </a:rPr>
              <a:t>ඔබට මේ දරුවාව වතුරේ ගිල්වන්න අවශ්ෂද?</a:t>
            </a:r>
            <a:endParaRPr lang="en-US" sz="3200" dirty="0">
              <a:latin typeface="Arial" charset="0"/>
              <a:ea typeface="ＭＳ Ｐゴシック" charset="0"/>
              <a:cs typeface="ＭＳ Ｐゴシック" charset="0"/>
            </a:endParaRPr>
          </a:p>
        </p:txBody>
      </p:sp>
      <p:pic>
        <p:nvPicPr>
          <p:cNvPr id="200707" name="Picture 3" descr="matthew"/>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894263" cy="6858000"/>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p:cNvSpPr>
            <a:spLocks noGrp="1" noChangeArrowheads="1"/>
          </p:cNvSpPr>
          <p:nvPr>
            <p:ph type="ctrTitle"/>
          </p:nvPr>
        </p:nvSpPr>
        <p:spPr>
          <a:xfrm>
            <a:off x="5029200" y="990600"/>
            <a:ext cx="3810000" cy="2438400"/>
          </a:xfrm>
        </p:spPr>
        <p:txBody>
          <a:bodyPr/>
          <a:lstStyle/>
          <a:p>
            <a:pPr eaLnBrk="1" hangingPunct="1"/>
            <a:r>
              <a:rPr lang="si-LK" dirty="0" smtClean="0">
                <a:latin typeface="Arial" charset="0"/>
                <a:ea typeface="ＭＳ Ｐゴシック" charset="0"/>
                <a:cs typeface="ＭＳ Ｐゴシック" charset="0"/>
              </a:rPr>
              <a:t>ළදරු ගිල්විම</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202754" name="Picture 4" descr="makena25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228600" y="152400"/>
            <a:ext cx="7467600" cy="990600"/>
          </a:xfrm>
        </p:spPr>
        <p:txBody>
          <a:bodyPr/>
          <a:lstStyle/>
          <a:p>
            <a:pPr eaLnBrk="1" hangingPunct="1">
              <a:defRPr/>
            </a:pPr>
            <a:r>
              <a:rPr lang="si-LK" sz="4000" b="1" dirty="0">
                <a:latin typeface="Arial" charset="0"/>
                <a:ea typeface="ＭＳ Ｐゴシック" charset="0"/>
                <a:cs typeface="ＭＳ Ｐゴシック" charset="0"/>
              </a:rPr>
              <a:t>ගිල්වීමේ හොඳම දේ</a:t>
            </a:r>
            <a:endParaRPr lang="en-US" sz="4000" b="1" dirty="0">
              <a:latin typeface="Arial" charset="0"/>
              <a:ea typeface="ＭＳ Ｐゴシック" charset="0"/>
              <a:cs typeface="ＭＳ Ｐゴシック" charset="0"/>
            </a:endParaRPr>
          </a:p>
        </p:txBody>
      </p:sp>
      <p:sp>
        <p:nvSpPr>
          <p:cNvPr id="204802" name="Text Box 4"/>
          <p:cNvSpPr txBox="1">
            <a:spLocks noChangeArrowheads="1"/>
          </p:cNvSpPr>
          <p:nvPr/>
        </p:nvSpPr>
        <p:spPr bwMode="auto">
          <a:xfrm>
            <a:off x="8397875" y="82550"/>
            <a:ext cx="625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rPr>
              <a:t>141</a:t>
            </a:r>
          </a:p>
        </p:txBody>
      </p:sp>
      <p:sp>
        <p:nvSpPr>
          <p:cNvPr id="84998" name="Rectangle 6"/>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smtClean="0">
                <a:solidFill>
                  <a:srgbClr val="FFFFFF"/>
                </a:solidFill>
                <a:effectLst>
                  <a:outerShdw blurRad="38100" dist="38100" dir="2700000" algn="tl">
                    <a:srgbClr val="000000"/>
                  </a:outerShdw>
                </a:effectLst>
                <a:latin typeface="Arial" charset="0"/>
              </a:rPr>
              <a:t>යේසුස් වහන්සේගේ මරණය හා උත්ථාන විම පිලිබිබු කරයි </a:t>
            </a:r>
            <a:r>
              <a:rPr lang="en-US" sz="3200" dirty="0" smtClean="0">
                <a:solidFill>
                  <a:srgbClr val="FFFFFF"/>
                </a:solidFill>
                <a:effectLst>
                  <a:outerShdw blurRad="38100" dist="38100" dir="2700000" algn="tl">
                    <a:srgbClr val="000000"/>
                  </a:outerShdw>
                </a:effectLst>
                <a:latin typeface="Arial" charset="0"/>
              </a:rPr>
              <a:t>(</a:t>
            </a:r>
            <a:r>
              <a:rPr lang="si-LK" sz="3200" dirty="0" smtClean="0">
                <a:solidFill>
                  <a:srgbClr val="FFFFFF"/>
                </a:solidFill>
                <a:effectLst>
                  <a:outerShdw blurRad="38100" dist="38100" dir="2700000" algn="tl">
                    <a:srgbClr val="000000"/>
                  </a:outerShdw>
                </a:effectLst>
                <a:latin typeface="Arial" charset="0"/>
              </a:rPr>
              <a:t>‍රෝම</a:t>
            </a:r>
            <a:r>
              <a:rPr lang="en-US" sz="3200" dirty="0" smtClean="0">
                <a:solidFill>
                  <a:srgbClr val="FFFFFF"/>
                </a:solidFill>
                <a:effectLst>
                  <a:outerShdw blurRad="38100" dist="38100" dir="2700000" algn="tl">
                    <a:srgbClr val="000000"/>
                  </a:outerShdw>
                </a:effectLst>
                <a:latin typeface="Arial" charset="0"/>
              </a:rPr>
              <a:t>. </a:t>
            </a:r>
            <a:r>
              <a:rPr lang="en-US" sz="3200" dirty="0">
                <a:solidFill>
                  <a:srgbClr val="FFFFFF"/>
                </a:solidFill>
                <a:effectLst>
                  <a:outerShdw blurRad="38100" dist="38100" dir="2700000" algn="tl">
                    <a:srgbClr val="000000"/>
                  </a:outerShdw>
                </a:effectLst>
                <a:latin typeface="Arial" charset="0"/>
              </a:rPr>
              <a:t>6:3-5; </a:t>
            </a:r>
            <a:r>
              <a:rPr lang="si-LK" sz="3200" dirty="0" smtClean="0">
                <a:solidFill>
                  <a:srgbClr val="FFFFFF"/>
                </a:solidFill>
                <a:effectLst>
                  <a:outerShdw blurRad="38100" dist="38100" dir="2700000" algn="tl">
                    <a:srgbClr val="000000"/>
                  </a:outerShdw>
                </a:effectLst>
                <a:latin typeface="Arial" charset="0"/>
              </a:rPr>
              <a:t>කොලෝ</a:t>
            </a:r>
            <a:r>
              <a:rPr lang="en-US" sz="3200" dirty="0" smtClean="0">
                <a:solidFill>
                  <a:srgbClr val="FFFFFF"/>
                </a:solidFill>
                <a:effectLst>
                  <a:outerShdw blurRad="38100" dist="38100" dir="2700000" algn="tl">
                    <a:srgbClr val="000000"/>
                  </a:outerShdw>
                </a:effectLst>
                <a:latin typeface="Arial" charset="0"/>
              </a:rPr>
              <a:t>. </a:t>
            </a:r>
            <a:r>
              <a:rPr lang="en-US" sz="3200" dirty="0">
                <a:solidFill>
                  <a:srgbClr val="FFFFFF"/>
                </a:solidFill>
                <a:effectLst>
                  <a:outerShdw blurRad="38100" dist="38100" dir="2700000" algn="tl">
                    <a:srgbClr val="000000"/>
                  </a:outerShdw>
                </a:effectLst>
                <a:latin typeface="Arial" charset="0"/>
              </a:rPr>
              <a:t>2:12)</a:t>
            </a:r>
          </a:p>
        </p:txBody>
      </p:sp>
      <p:pic>
        <p:nvPicPr>
          <p:cNvPr id="85004" name="Picture 12" desc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p:cNvSpPr txBox="1">
            <a:spLocks noChangeArrowheads="1"/>
          </p:cNvSpPr>
          <p:nvPr/>
        </p:nvSpPr>
        <p:spPr bwMode="auto">
          <a:xfrm>
            <a:off x="76200" y="5256213"/>
            <a:ext cx="4783832" cy="12003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r">
              <a:defRPr sz="2800" b="1">
                <a:solidFill>
                  <a:srgbClr val="FFFFFF"/>
                </a:solidFill>
                <a:effectLst>
                  <a:outerShdw blurRad="50800" dist="88900" dir="2700000" algn="tl" rotWithShape="0">
                    <a:srgbClr val="000000"/>
                  </a:outerShdw>
                </a:effectLst>
                <a:latin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lgn="l">
              <a:defRPr/>
            </a:pPr>
            <a:r>
              <a:rPr lang="en-US" sz="2400" dirty="0"/>
              <a:t>Romans 6:4  </a:t>
            </a:r>
            <a:r>
              <a:rPr lang="si-LK" sz="2400" dirty="0" smtClean="0"/>
              <a:t>එම නිසා අපත් </a:t>
            </a:r>
          </a:p>
          <a:p>
            <a:pPr algn="l">
              <a:defRPr/>
            </a:pPr>
            <a:r>
              <a:rPr lang="si-LK" sz="2400" dirty="0" smtClean="0"/>
              <a:t>ඔහු සමග බව්තිස්මය මගින් </a:t>
            </a:r>
          </a:p>
          <a:p>
            <a:pPr algn="l">
              <a:defRPr/>
            </a:pPr>
            <a:r>
              <a:rPr lang="si-LK" sz="2400" dirty="0" smtClean="0"/>
              <a:t>වලදැමු බවය</a:t>
            </a:r>
            <a:endParaRPr lang="en-US" sz="2400" dirty="0"/>
          </a:p>
        </p:txBody>
      </p:sp>
      <p:sp>
        <p:nvSpPr>
          <p:cNvPr id="85007" name="Text Box 15"/>
          <p:cNvSpPr txBox="1">
            <a:spLocks noChangeArrowheads="1"/>
          </p:cNvSpPr>
          <p:nvPr/>
        </p:nvSpPr>
        <p:spPr bwMode="auto">
          <a:xfrm>
            <a:off x="3563938" y="2362200"/>
            <a:ext cx="5562600" cy="15696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r">
              <a:defRPr sz="2800" b="1">
                <a:solidFill>
                  <a:srgbClr val="FFFFFF"/>
                </a:solidFill>
                <a:effectLst>
                  <a:outerShdw blurRad="50800" dist="88900" dir="2700000" algn="tl" rotWithShape="0">
                    <a:srgbClr val="000000"/>
                  </a:outerShdw>
                </a:effectLst>
                <a:latin typeface="Arial"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pPr>
              <a:defRPr/>
            </a:pPr>
            <a:r>
              <a:rPr lang="si-LK" sz="2400" dirty="0"/>
              <a:t>උන් වහන්සේ පියාගේ මහිමය තුළින් මළවුන්ගෙන් උත්ථානවූ ලෙසම අපත් නව ජීවිතයක් ගත කළ හැකිය</a:t>
            </a:r>
            <a:endParaRPr lang="en-US" sz="2400" dirty="0"/>
          </a:p>
        </p:txBody>
      </p:sp>
      <p:sp>
        <p:nvSpPr>
          <p:cNvPr id="85008" name="AutoShape 16"/>
          <p:cNvSpPr>
            <a:spLocks noChangeArrowheads="1"/>
          </p:cNvSpPr>
          <p:nvPr/>
        </p:nvSpPr>
        <p:spPr bwMode="auto">
          <a:xfrm rot="-5400000">
            <a:off x="3672840" y="439296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sz="16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par>
                          <p:cTn id="21" fill="hold">
                            <p:stCondLst>
                              <p:cond delay="2000"/>
                            </p:stCondLst>
                            <p:childTnLst>
                              <p:par>
                                <p:cTn id="22" presetID="9" presetClass="entr" presetSubtype="0" fill="hold" grpId="0" nodeType="afterEffect">
                                  <p:stCondLst>
                                    <p:cond delay="0"/>
                                  </p:stCondLst>
                                  <p:childTnLst>
                                    <p:set>
                                      <p:cBhvr>
                                        <p:cTn id="23" dur="1" fill="hold">
                                          <p:stCondLst>
                                            <p:cond delay="0"/>
                                          </p:stCondLst>
                                        </p:cTn>
                                        <p:tgtEl>
                                          <p:spTgt spid="85006">
                                            <p:txEl>
                                              <p:pRg st="1" end="1"/>
                                            </p:txEl>
                                          </p:spTgt>
                                        </p:tgtEl>
                                        <p:attrNameLst>
                                          <p:attrName>style.visibility</p:attrName>
                                        </p:attrNameLst>
                                      </p:cBhvr>
                                      <p:to>
                                        <p:strVal val="visible"/>
                                      </p:to>
                                    </p:set>
                                    <p:animEffect transition="in" filter="dissolve">
                                      <p:cBhvr>
                                        <p:cTn id="24" dur="500"/>
                                        <p:tgtEl>
                                          <p:spTgt spid="85006">
                                            <p:txEl>
                                              <p:pRg st="1" end="1"/>
                                            </p:txEl>
                                          </p:spTgt>
                                        </p:tgtEl>
                                      </p:cBhvr>
                                    </p:animEffect>
                                  </p:childTnLst>
                                </p:cTn>
                              </p:par>
                            </p:childTnLst>
                          </p:cTn>
                        </p:par>
                        <p:par>
                          <p:cTn id="25" fill="hold">
                            <p:stCondLst>
                              <p:cond delay="2500"/>
                            </p:stCondLst>
                            <p:childTnLst>
                              <p:par>
                                <p:cTn id="26" presetID="9" presetClass="entr" presetSubtype="0" fill="hold" grpId="0" nodeType="afterEffect">
                                  <p:stCondLst>
                                    <p:cond delay="0"/>
                                  </p:stCondLst>
                                  <p:childTnLst>
                                    <p:set>
                                      <p:cBhvr>
                                        <p:cTn id="27" dur="1" fill="hold">
                                          <p:stCondLst>
                                            <p:cond delay="0"/>
                                          </p:stCondLst>
                                        </p:cTn>
                                        <p:tgtEl>
                                          <p:spTgt spid="85006">
                                            <p:txEl>
                                              <p:pRg st="2" end="2"/>
                                            </p:txEl>
                                          </p:spTgt>
                                        </p:tgtEl>
                                        <p:attrNameLst>
                                          <p:attrName>style.visibility</p:attrName>
                                        </p:attrNameLst>
                                      </p:cBhvr>
                                      <p:to>
                                        <p:strVal val="visible"/>
                                      </p:to>
                                    </p:set>
                                    <p:animEffect transition="in" filter="dissolve">
                                      <p:cBhvr>
                                        <p:cTn id="28" dur="500"/>
                                        <p:tgtEl>
                                          <p:spTgt spid="85006">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5008"/>
                                        </p:tgtEl>
                                        <p:attrNameLst>
                                          <p:attrName>style.visibility</p:attrName>
                                        </p:attrNameLst>
                                      </p:cBhvr>
                                      <p:to>
                                        <p:strVal val="visible"/>
                                      </p:to>
                                    </p:set>
                                    <p:animEffect transition="in" filter="wipe(down)">
                                      <p:cBhvr>
                                        <p:cTn id="33" dur="500"/>
                                        <p:tgtEl>
                                          <p:spTgt spid="85008"/>
                                        </p:tgtEl>
                                      </p:cBhvr>
                                    </p:animEffect>
                                  </p:childTnLst>
                                </p:cTn>
                              </p:par>
                            </p:childTnLst>
                          </p:cTn>
                        </p:par>
                        <p:par>
                          <p:cTn id="34" fill="hold" nodeType="afterGroup">
                            <p:stCondLst>
                              <p:cond delay="500"/>
                            </p:stCondLst>
                            <p:childTnLst>
                              <p:par>
                                <p:cTn id="35" presetID="9" presetClass="entr" presetSubtype="0" fill="hold" grpId="0" nodeType="afterEffect">
                                  <p:stCondLst>
                                    <p:cond delay="0"/>
                                  </p:stCondLst>
                                  <p:childTnLst>
                                    <p:set>
                                      <p:cBhvr>
                                        <p:cTn id="36" dur="1" fill="hold">
                                          <p:stCondLst>
                                            <p:cond delay="0"/>
                                          </p:stCondLst>
                                        </p:cTn>
                                        <p:tgtEl>
                                          <p:spTgt spid="85007">
                                            <p:txEl>
                                              <p:pRg st="0" end="0"/>
                                            </p:txEl>
                                          </p:spTgt>
                                        </p:tgtEl>
                                        <p:attrNameLst>
                                          <p:attrName>style.visibility</p:attrName>
                                        </p:attrNameLst>
                                      </p:cBhvr>
                                      <p:to>
                                        <p:strVal val="visible"/>
                                      </p:to>
                                    </p:set>
                                    <p:animEffect transition="in" filter="dissolve">
                                      <p:cBhvr>
                                        <p:cTn id="37" dur="500"/>
                                        <p:tgtEl>
                                          <p:spTgt spid="85007">
                                            <p:txEl>
                                              <p:pRg st="0" end="0"/>
                                            </p:txEl>
                                          </p:spTgt>
                                        </p:tgtEl>
                                      </p:cBhvr>
                                    </p:animEffect>
                                  </p:childTnLst>
                                </p:cTn>
                              </p:par>
                            </p:childTnLst>
                          </p:cTn>
                        </p:par>
                        <p:par>
                          <p:cTn id="38" fill="hold" nodeType="afterGroup">
                            <p:stCondLst>
                              <p:cond delay="1000"/>
                            </p:stCondLst>
                            <p:childTnLst>
                              <p:par>
                                <p:cTn id="39" presetID="9" presetClass="entr" presetSubtype="0" fill="hold" nodeType="afterEffect">
                                  <p:stCondLst>
                                    <p:cond delay="0"/>
                                  </p:stCondLst>
                                  <p:childTnLst>
                                    <p:set>
                                      <p:cBhvr>
                                        <p:cTn id="40" dur="1" fill="hold">
                                          <p:stCondLst>
                                            <p:cond delay="0"/>
                                          </p:stCondLst>
                                        </p:cTn>
                                        <p:tgtEl>
                                          <p:spTgt spid="85005"/>
                                        </p:tgtEl>
                                        <p:attrNameLst>
                                          <p:attrName>style.visibility</p:attrName>
                                        </p:attrNameLst>
                                      </p:cBhvr>
                                      <p:to>
                                        <p:strVal val="visible"/>
                                      </p:to>
                                    </p:set>
                                    <p:animEffect transition="in" filter="dissolve">
                                      <p:cBhvr>
                                        <p:cTn id="41"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P spid="85008"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228600" y="152400"/>
            <a:ext cx="7467600" cy="990600"/>
          </a:xfrm>
        </p:spPr>
        <p:txBody>
          <a:bodyPr/>
          <a:lstStyle/>
          <a:p>
            <a:pPr eaLnBrk="1" hangingPunct="1">
              <a:defRPr/>
            </a:pPr>
            <a:r>
              <a:rPr lang="si-LK" sz="4000" b="1" dirty="0">
                <a:latin typeface="Arial" charset="0"/>
                <a:ea typeface="ＭＳ Ｐゴシック" charset="0"/>
                <a:cs typeface="ＭＳ Ｐゴシック" charset="0"/>
              </a:rPr>
              <a:t>ගිල්වීමේ හොඳම දේ</a:t>
            </a:r>
            <a:endParaRPr lang="en-US" sz="4000" b="1" dirty="0">
              <a:latin typeface="Arial" charset="0"/>
              <a:ea typeface="ＭＳ Ｐゴシック" charset="0"/>
              <a:cs typeface="ＭＳ Ｐゴシック" charset="0"/>
            </a:endParaRPr>
          </a:p>
        </p:txBody>
      </p:sp>
      <p:sp>
        <p:nvSpPr>
          <p:cNvPr id="206850" name="Text Box 3"/>
          <p:cNvSpPr txBox="1">
            <a:spLocks noChangeArrowheads="1"/>
          </p:cNvSpPr>
          <p:nvPr/>
        </p:nvSpPr>
        <p:spPr bwMode="auto">
          <a:xfrm>
            <a:off x="8397875" y="82550"/>
            <a:ext cx="625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rPr>
              <a:t>141</a:t>
            </a:r>
          </a:p>
        </p:txBody>
      </p:sp>
      <p:sp>
        <p:nvSpPr>
          <p:cNvPr id="175108" name="Rectangle 4"/>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a:solidFill>
                  <a:srgbClr val="FFFFFF"/>
                </a:solidFill>
                <a:effectLst>
                  <a:outerShdw blurRad="38100" dist="38100" dir="2700000" algn="tl">
                    <a:srgbClr val="000000"/>
                  </a:outerShdw>
                </a:effectLst>
                <a:latin typeface="Arial" charset="0"/>
              </a:rPr>
              <a:t>යේසුස් වහන්සේගේ මරණය හා උත්ථාන විම පිලිබිබු කරයි </a:t>
            </a:r>
            <a:r>
              <a:rPr lang="en-US" sz="3200" dirty="0">
                <a:solidFill>
                  <a:srgbClr val="FFFFFF"/>
                </a:solidFill>
                <a:effectLst>
                  <a:outerShdw blurRad="38100" dist="38100" dir="2700000" algn="tl">
                    <a:srgbClr val="000000"/>
                  </a:outerShdw>
                </a:effectLst>
                <a:latin typeface="Arial" charset="0"/>
              </a:rPr>
              <a:t>(</a:t>
            </a:r>
            <a:r>
              <a:rPr lang="si-LK" sz="3200" dirty="0">
                <a:solidFill>
                  <a:srgbClr val="FFFFFF"/>
                </a:solidFill>
                <a:effectLst>
                  <a:outerShdw blurRad="38100" dist="38100" dir="2700000" algn="tl">
                    <a:srgbClr val="000000"/>
                  </a:outerShdw>
                </a:effectLst>
                <a:latin typeface="Arial" charset="0"/>
              </a:rPr>
              <a:t>‍රෝම</a:t>
            </a:r>
            <a:r>
              <a:rPr lang="en-US" sz="3200" dirty="0">
                <a:solidFill>
                  <a:srgbClr val="FFFFFF"/>
                </a:solidFill>
                <a:effectLst>
                  <a:outerShdw blurRad="38100" dist="38100" dir="2700000" algn="tl">
                    <a:srgbClr val="000000"/>
                  </a:outerShdw>
                </a:effectLst>
                <a:latin typeface="Arial" charset="0"/>
              </a:rPr>
              <a:t>. 6:3-5; </a:t>
            </a:r>
            <a:r>
              <a:rPr lang="si-LK" sz="3200" dirty="0">
                <a:solidFill>
                  <a:srgbClr val="FFFFFF"/>
                </a:solidFill>
                <a:effectLst>
                  <a:outerShdw blurRad="38100" dist="38100" dir="2700000" algn="tl">
                    <a:srgbClr val="000000"/>
                  </a:outerShdw>
                </a:effectLst>
                <a:latin typeface="Arial" charset="0"/>
              </a:rPr>
              <a:t>කොලෝ</a:t>
            </a:r>
            <a:r>
              <a:rPr lang="en-US" sz="3200" dirty="0">
                <a:solidFill>
                  <a:srgbClr val="FFFFFF"/>
                </a:solidFill>
                <a:effectLst>
                  <a:outerShdw blurRad="38100" dist="38100" dir="2700000" algn="tl">
                    <a:srgbClr val="000000"/>
                  </a:outerShdw>
                </a:effectLst>
                <a:latin typeface="Arial" charset="0"/>
              </a:rPr>
              <a:t>. 2:12)</a:t>
            </a:r>
          </a:p>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a:solidFill>
                  <a:srgbClr val="FFFFFF"/>
                </a:solidFill>
                <a:effectLst>
                  <a:outerShdw blurRad="38100" dist="38100" dir="2700000" algn="tl">
                    <a:srgbClr val="000000"/>
                  </a:outerShdw>
                </a:effectLst>
                <a:latin typeface="Arial" charset="0"/>
              </a:rPr>
              <a:t>ක්රිස්තුස්ගේ අධිකාරයට යටත් වීම</a:t>
            </a:r>
            <a:r>
              <a:rPr lang="en-US" sz="3200" dirty="0" smtClean="0">
                <a:solidFill>
                  <a:srgbClr val="FFFFFF"/>
                </a:solidFill>
                <a:effectLst>
                  <a:outerShdw blurRad="38100" dist="38100" dir="2700000" algn="tl">
                    <a:srgbClr val="000000"/>
                  </a:outerShdw>
                </a:effectLst>
                <a:latin typeface="Arial" charset="0"/>
              </a:rPr>
              <a:t>(</a:t>
            </a:r>
            <a:r>
              <a:rPr lang="si-LK" sz="3200" dirty="0" smtClean="0">
                <a:solidFill>
                  <a:srgbClr val="FFFFFF"/>
                </a:solidFill>
                <a:effectLst>
                  <a:outerShdw blurRad="38100" dist="38100" dir="2700000" algn="tl">
                    <a:srgbClr val="000000"/>
                  </a:outerShdw>
                </a:effectLst>
                <a:latin typeface="Arial" charset="0"/>
              </a:rPr>
              <a:t>මතෙව්</a:t>
            </a:r>
            <a:r>
              <a:rPr lang="en-US" sz="3200" dirty="0" smtClean="0">
                <a:solidFill>
                  <a:srgbClr val="FFFFFF"/>
                </a:solidFill>
                <a:effectLst>
                  <a:outerShdw blurRad="38100" dist="38100" dir="2700000" algn="tl">
                    <a:srgbClr val="000000"/>
                  </a:outerShdw>
                </a:effectLst>
                <a:latin typeface="Arial" charset="0"/>
              </a:rPr>
              <a:t> </a:t>
            </a:r>
            <a:r>
              <a:rPr lang="en-US" sz="3200" dirty="0">
                <a:solidFill>
                  <a:srgbClr val="FFFFFF"/>
                </a:solidFill>
                <a:effectLst>
                  <a:outerShdw blurRad="38100" dist="38100" dir="2700000" algn="tl">
                    <a:srgbClr val="000000"/>
                  </a:outerShdw>
                </a:effectLst>
                <a:latin typeface="Arial" charset="0"/>
              </a:rPr>
              <a:t>28:18-20)</a:t>
            </a:r>
          </a:p>
        </p:txBody>
      </p:sp>
      <p:pic>
        <p:nvPicPr>
          <p:cNvPr id="175109" name="Picture 5" descr="baptism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p:cNvSpPr>
            <a:spLocks noChangeArrowheads="1"/>
          </p:cNvSpPr>
          <p:nvPr/>
        </p:nvSpPr>
        <p:spPr bwMode="auto">
          <a:xfrm>
            <a:off x="781824" y="4094163"/>
            <a:ext cx="4419600" cy="2362200"/>
          </a:xfrm>
          <a:prstGeom prst="rect">
            <a:avLst/>
          </a:prstGeom>
          <a:noFill/>
          <a:ln w="9525">
            <a:noFill/>
            <a:miter lim="800000"/>
            <a:headEnd/>
            <a:tailEnd/>
          </a:ln>
          <a:effectLst/>
        </p:spPr>
        <p:txBody>
          <a:bodyPr/>
          <a:lstStyle/>
          <a:p>
            <a:pPr eaLnBrk="1" hangingPunct="1">
              <a:lnSpc>
                <a:spcPct val="90000"/>
              </a:lnSpc>
              <a:spcBef>
                <a:spcPct val="20000"/>
              </a:spcBef>
              <a:buClr>
                <a:srgbClr val="86D1EC"/>
              </a:buClr>
              <a:buSzPct val="90000"/>
              <a:buFont typeface="Wingdings" charset="0"/>
              <a:buNone/>
              <a:defRPr/>
            </a:pPr>
            <a:r>
              <a:rPr lang="en-US" altLang="ja-JP" sz="2800" i="1" dirty="0" smtClean="0">
                <a:solidFill>
                  <a:srgbClr val="FFFFFF"/>
                </a:solidFill>
                <a:effectLst>
                  <a:outerShdw blurRad="38100" dist="38100" dir="2700000" algn="tl">
                    <a:srgbClr val="000000"/>
                  </a:outerShdw>
                </a:effectLst>
                <a:latin typeface="Arial" charset="0"/>
              </a:rPr>
              <a:t>"</a:t>
            </a:r>
            <a:r>
              <a:rPr lang="si-LK" sz="2800" i="1" dirty="0">
                <a:solidFill>
                  <a:srgbClr val="FFFFFF"/>
                </a:solidFill>
                <a:effectLst>
                  <a:outerShdw blurRad="38100" dist="38100" dir="2700000" algn="tl">
                    <a:srgbClr val="000000"/>
                  </a:outerShdw>
                </a:effectLst>
                <a:latin typeface="Arial" charset="0"/>
              </a:rPr>
              <a:t> ස්වර්ගයේ සහ පොළොවේ සියලු බලය මට ලබා දී ඇත </a:t>
            </a:r>
            <a:r>
              <a:rPr lang="en-US" sz="2800" i="1" dirty="0" smtClean="0">
                <a:solidFill>
                  <a:srgbClr val="FFFFFF"/>
                </a:solidFill>
                <a:effectLst>
                  <a:outerShdw blurRad="38100" dist="38100" dir="2700000" algn="tl">
                    <a:srgbClr val="000000"/>
                  </a:outerShdw>
                </a:effectLst>
                <a:latin typeface="Arial" charset="0"/>
              </a:rPr>
              <a:t>… </a:t>
            </a:r>
            <a:r>
              <a:rPr lang="si-LK" sz="2800" i="1" dirty="0">
                <a:solidFill>
                  <a:srgbClr val="FFFFFF"/>
                </a:solidFill>
                <a:effectLst>
                  <a:outerShdw blurRad="38100" dist="38100" dir="2700000" algn="tl">
                    <a:srgbClr val="000000"/>
                  </a:outerShdw>
                </a:effectLst>
                <a:latin typeface="Arial" charset="0"/>
              </a:rPr>
              <a:t>එබැවින් ගොස් </a:t>
            </a:r>
            <a:r>
              <a:rPr lang="si-LK" sz="2800" i="1" dirty="0" smtClean="0">
                <a:solidFill>
                  <a:srgbClr val="FFFFFF"/>
                </a:solidFill>
                <a:effectLst>
                  <a:outerShdw blurRad="38100" dist="38100" dir="2700000" algn="tl">
                    <a:srgbClr val="000000"/>
                  </a:outerShdw>
                </a:effectLst>
                <a:latin typeface="Arial" charset="0"/>
              </a:rPr>
              <a:t>ග</a:t>
            </a:r>
            <a:r>
              <a:rPr lang="si-LK" sz="2800" i="1" dirty="0">
                <a:solidFill>
                  <a:srgbClr val="FFFFFF"/>
                </a:solidFill>
                <a:effectLst>
                  <a:outerShdw blurRad="38100" dist="38100" dir="2700000" algn="tl">
                    <a:srgbClr val="000000"/>
                  </a:outerShdw>
                </a:effectLst>
                <a:latin typeface="Arial" charset="0"/>
              </a:rPr>
              <a:t>ෝලයන් කරන්න ... බව්තීස්ම කරන්න </a:t>
            </a:r>
            <a:r>
              <a:rPr lang="en-US" sz="2800" i="1" dirty="0" smtClean="0">
                <a:solidFill>
                  <a:srgbClr val="FFFFFF"/>
                </a:solidFill>
                <a:effectLst>
                  <a:outerShdw blurRad="38100" dist="38100" dir="2700000" algn="tl">
                    <a:srgbClr val="000000"/>
                  </a:outerShdw>
                </a:effectLst>
                <a:latin typeface="Arial" charset="0"/>
              </a:rPr>
              <a:t>…</a:t>
            </a:r>
            <a:r>
              <a:rPr lang="en-US" altLang="ja-JP" sz="2800" i="1" dirty="0" smtClean="0">
                <a:solidFill>
                  <a:srgbClr val="FFFFFF"/>
                </a:solidFill>
                <a:effectLst>
                  <a:outerShdw blurRad="38100" dist="38100" dir="2700000" algn="tl">
                    <a:srgbClr val="000000"/>
                  </a:outerShdw>
                </a:effectLst>
                <a:latin typeface="Arial" charset="0"/>
              </a:rPr>
              <a:t>"</a:t>
            </a:r>
            <a:endParaRPr lang="en-US" sz="2800" i="1" dirty="0">
              <a:solidFill>
                <a:srgbClr val="FFFFFF"/>
              </a:solidFill>
              <a:effectLst>
                <a:outerShdw blurRad="38100" dist="38100" dir="2700000" algn="tl">
                  <a:srgbClr val="000000"/>
                </a:outerShdw>
              </a:effectLst>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Effect transition="in" filter="fade">
                                      <p:cBhvr>
                                        <p:cTn id="7" dur="800" decel="100000"/>
                                        <p:tgtEl>
                                          <p:spTgt spid="175108">
                                            <p:txEl>
                                              <p:pRg st="0" end="0"/>
                                            </p:txEl>
                                          </p:spTgt>
                                        </p:tgtEl>
                                      </p:cBhvr>
                                    </p:animEffect>
                                    <p:anim calcmode="lin" valueType="num">
                                      <p:cBhvr>
                                        <p:cTn id="8" dur="800" decel="100000" fill="hold"/>
                                        <p:tgtEl>
                                          <p:spTgt spid="17510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175108">
                                            <p:txEl>
                                              <p:pRg st="1" end="1"/>
                                            </p:txEl>
                                          </p:spTgt>
                                        </p:tgtEl>
                                        <p:attrNameLst>
                                          <p:attrName>style.visibility</p:attrName>
                                        </p:attrNameLst>
                                      </p:cBhvr>
                                      <p:to>
                                        <p:strVal val="visible"/>
                                      </p:to>
                                    </p:set>
                                    <p:animEffect transition="in" filter="fade">
                                      <p:cBhvr>
                                        <p:cTn id="17" dur="800" decel="100000"/>
                                        <p:tgtEl>
                                          <p:spTgt spid="175108">
                                            <p:txEl>
                                              <p:pRg st="1" end="1"/>
                                            </p:txEl>
                                          </p:spTgt>
                                        </p:tgtEl>
                                      </p:cBhvr>
                                    </p:animEffect>
                                    <p:anim calcmode="lin" valueType="num">
                                      <p:cBhvr>
                                        <p:cTn id="1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75110">
                                            <p:txEl>
                                              <p:pRg st="0" end="0"/>
                                            </p:txEl>
                                          </p:spTgt>
                                        </p:tgtEl>
                                        <p:attrNameLst>
                                          <p:attrName>style.visibility</p:attrName>
                                        </p:attrNameLst>
                                      </p:cBhvr>
                                      <p:to>
                                        <p:strVal val="visible"/>
                                      </p:to>
                                    </p:set>
                                    <p:animEffect transition="in" filter="fade">
                                      <p:cBhvr>
                                        <p:cTn id="27" dur="800" decel="100000"/>
                                        <p:tgtEl>
                                          <p:spTgt spid="175110">
                                            <p:txEl>
                                              <p:pRg st="0" end="0"/>
                                            </p:txEl>
                                          </p:spTgt>
                                        </p:tgtEl>
                                      </p:cBhvr>
                                    </p:animEffect>
                                    <p:anim calcmode="lin" valueType="num">
                                      <p:cBhvr>
                                        <p:cTn id="2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33" fill="hold" nodeType="afterGroup">
                            <p:stCondLst>
                              <p:cond delay="1000"/>
                            </p:stCondLst>
                            <p:childTnLst>
                              <p:par>
                                <p:cTn id="34" presetID="21" presetClass="entr" presetSubtype="4" fill="hold" nodeType="afterEffect">
                                  <p:stCondLst>
                                    <p:cond delay="0"/>
                                  </p:stCondLst>
                                  <p:childTnLst>
                                    <p:set>
                                      <p:cBhvr>
                                        <p:cTn id="35" dur="1" fill="hold">
                                          <p:stCondLst>
                                            <p:cond delay="0"/>
                                          </p:stCondLst>
                                        </p:cTn>
                                        <p:tgtEl>
                                          <p:spTgt spid="175109"/>
                                        </p:tgtEl>
                                        <p:attrNameLst>
                                          <p:attrName>style.visibility</p:attrName>
                                        </p:attrNameLst>
                                      </p:cBhvr>
                                      <p:to>
                                        <p:strVal val="visible"/>
                                      </p:to>
                                    </p:set>
                                    <p:animEffect transition="in" filter="wheel(4)">
                                      <p:cBhvr>
                                        <p:cTn id="3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228600" y="152400"/>
            <a:ext cx="7467600" cy="990600"/>
          </a:xfrm>
        </p:spPr>
        <p:txBody>
          <a:bodyPr/>
          <a:lstStyle/>
          <a:p>
            <a:pPr eaLnBrk="1" hangingPunct="1">
              <a:defRPr/>
            </a:pPr>
            <a:r>
              <a:rPr lang="si-LK" sz="4000" b="1" dirty="0">
                <a:latin typeface="Arial" charset="0"/>
                <a:ea typeface="ＭＳ Ｐゴシック" charset="0"/>
                <a:cs typeface="ＭＳ Ｐゴシック" charset="0"/>
              </a:rPr>
              <a:t>ගිල්වීමේ හොඳම දේ</a:t>
            </a:r>
            <a:endParaRPr lang="en-US" sz="4000" b="1" dirty="0">
              <a:latin typeface="Arial" charset="0"/>
              <a:ea typeface="ＭＳ Ｐゴシック" charset="0"/>
              <a:cs typeface="ＭＳ Ｐゴシック" charset="0"/>
            </a:endParaRPr>
          </a:p>
        </p:txBody>
      </p:sp>
      <p:sp>
        <p:nvSpPr>
          <p:cNvPr id="208898" name="Text Box 3"/>
          <p:cNvSpPr txBox="1">
            <a:spLocks noChangeArrowheads="1"/>
          </p:cNvSpPr>
          <p:nvPr/>
        </p:nvSpPr>
        <p:spPr bwMode="auto">
          <a:xfrm>
            <a:off x="8397875" y="82550"/>
            <a:ext cx="6255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rPr>
              <a:t>141</a:t>
            </a:r>
          </a:p>
        </p:txBody>
      </p:sp>
      <p:sp>
        <p:nvSpPr>
          <p:cNvPr id="177156" name="Rectangle 4"/>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a:solidFill>
                  <a:srgbClr val="FFFFFF"/>
                </a:solidFill>
                <a:effectLst>
                  <a:outerShdw blurRad="38100" dist="38100" dir="2700000" algn="tl">
                    <a:srgbClr val="000000"/>
                  </a:outerShdw>
                </a:effectLst>
                <a:latin typeface="Arial" charset="0"/>
              </a:rPr>
              <a:t>යේසුස් වහන්සේගේ මරණය හා උත්ථාන විම පිලිබිබු කරයි </a:t>
            </a:r>
            <a:r>
              <a:rPr lang="en-US" sz="3200" dirty="0">
                <a:solidFill>
                  <a:srgbClr val="FFFFFF"/>
                </a:solidFill>
                <a:effectLst>
                  <a:outerShdw blurRad="38100" dist="38100" dir="2700000" algn="tl">
                    <a:srgbClr val="000000"/>
                  </a:outerShdw>
                </a:effectLst>
                <a:latin typeface="Arial" charset="0"/>
              </a:rPr>
              <a:t>(</a:t>
            </a:r>
            <a:r>
              <a:rPr lang="si-LK" sz="3200" dirty="0">
                <a:solidFill>
                  <a:srgbClr val="FFFFFF"/>
                </a:solidFill>
                <a:effectLst>
                  <a:outerShdw blurRad="38100" dist="38100" dir="2700000" algn="tl">
                    <a:srgbClr val="000000"/>
                  </a:outerShdw>
                </a:effectLst>
                <a:latin typeface="Arial" charset="0"/>
              </a:rPr>
              <a:t>‍රෝම</a:t>
            </a:r>
            <a:r>
              <a:rPr lang="en-US" sz="3200" dirty="0">
                <a:solidFill>
                  <a:srgbClr val="FFFFFF"/>
                </a:solidFill>
                <a:effectLst>
                  <a:outerShdw blurRad="38100" dist="38100" dir="2700000" algn="tl">
                    <a:srgbClr val="000000"/>
                  </a:outerShdw>
                </a:effectLst>
                <a:latin typeface="Arial" charset="0"/>
              </a:rPr>
              <a:t>. 6:3-5; </a:t>
            </a:r>
            <a:r>
              <a:rPr lang="si-LK" sz="3200" dirty="0">
                <a:solidFill>
                  <a:srgbClr val="FFFFFF"/>
                </a:solidFill>
                <a:effectLst>
                  <a:outerShdw blurRad="38100" dist="38100" dir="2700000" algn="tl">
                    <a:srgbClr val="000000"/>
                  </a:outerShdw>
                </a:effectLst>
                <a:latin typeface="Arial" charset="0"/>
              </a:rPr>
              <a:t>කොලෝ</a:t>
            </a:r>
            <a:r>
              <a:rPr lang="en-US" sz="3200" dirty="0">
                <a:solidFill>
                  <a:srgbClr val="FFFFFF"/>
                </a:solidFill>
                <a:effectLst>
                  <a:outerShdw blurRad="38100" dist="38100" dir="2700000" algn="tl">
                    <a:srgbClr val="000000"/>
                  </a:outerShdw>
                </a:effectLst>
                <a:latin typeface="Arial" charset="0"/>
              </a:rPr>
              <a:t>. 2:12)</a:t>
            </a:r>
          </a:p>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a:solidFill>
                  <a:srgbClr val="FFFFFF"/>
                </a:solidFill>
                <a:effectLst>
                  <a:outerShdw blurRad="38100" dist="38100" dir="2700000" algn="tl">
                    <a:srgbClr val="000000"/>
                  </a:outerShdw>
                </a:effectLst>
                <a:latin typeface="Arial" charset="0"/>
              </a:rPr>
              <a:t>ක්රිස්තුස්ගේ අධිකාරයට යටත් වීම</a:t>
            </a:r>
            <a:r>
              <a:rPr lang="en-US" sz="3200" dirty="0">
                <a:solidFill>
                  <a:srgbClr val="FFFFFF"/>
                </a:solidFill>
                <a:effectLst>
                  <a:outerShdw blurRad="38100" dist="38100" dir="2700000" algn="tl">
                    <a:srgbClr val="000000"/>
                  </a:outerShdw>
                </a:effectLst>
                <a:latin typeface="Arial" charset="0"/>
              </a:rPr>
              <a:t>(</a:t>
            </a:r>
            <a:r>
              <a:rPr lang="si-LK" sz="3200" dirty="0">
                <a:solidFill>
                  <a:srgbClr val="FFFFFF"/>
                </a:solidFill>
                <a:effectLst>
                  <a:outerShdw blurRad="38100" dist="38100" dir="2700000" algn="tl">
                    <a:srgbClr val="000000"/>
                  </a:outerShdw>
                </a:effectLst>
                <a:latin typeface="Arial" charset="0"/>
              </a:rPr>
              <a:t>මතෙව්</a:t>
            </a:r>
            <a:r>
              <a:rPr lang="en-US" sz="3200" dirty="0">
                <a:solidFill>
                  <a:srgbClr val="FFFFFF"/>
                </a:solidFill>
                <a:effectLst>
                  <a:outerShdw blurRad="38100" dist="38100" dir="2700000" algn="tl">
                    <a:srgbClr val="000000"/>
                  </a:outerShdw>
                </a:effectLst>
                <a:latin typeface="Arial" charset="0"/>
              </a:rPr>
              <a:t> 28:18-20)</a:t>
            </a:r>
          </a:p>
          <a:p>
            <a:pPr marL="342900" indent="-342900" eaLnBrk="1" hangingPunct="1">
              <a:lnSpc>
                <a:spcPct val="90000"/>
              </a:lnSpc>
              <a:spcBef>
                <a:spcPct val="20000"/>
              </a:spcBef>
              <a:buClr>
                <a:srgbClr val="86D1EC"/>
              </a:buClr>
              <a:buSzPct val="90000"/>
              <a:buFont typeface="Wingdings" charset="0"/>
              <a:buBlip>
                <a:blip r:embed="rId3"/>
              </a:buBlip>
              <a:defRPr/>
            </a:pPr>
            <a:r>
              <a:rPr lang="si-LK" sz="3200" dirty="0">
                <a:solidFill>
                  <a:srgbClr val="FFFFFF"/>
                </a:solidFill>
                <a:effectLst>
                  <a:outerShdw blurRad="38100" dist="38100" dir="2700000" algn="tl">
                    <a:srgbClr val="000000"/>
                  </a:outerShdw>
                </a:effectLst>
                <a:latin typeface="Arial" charset="0"/>
              </a:rPr>
              <a:t>දෙවියන් වහන්සේ ඉදිරියෙහි </a:t>
            </a:r>
            <a:r>
              <a:rPr lang="si-LK" sz="3200" dirty="0" smtClean="0">
                <a:solidFill>
                  <a:srgbClr val="FFFFFF"/>
                </a:solidFill>
                <a:effectLst>
                  <a:outerShdw blurRad="38100" dist="38100" dir="2700000" algn="tl">
                    <a:srgbClr val="000000"/>
                  </a:outerShdw>
                </a:effectLst>
                <a:latin typeface="Arial" charset="0"/>
              </a:rPr>
              <a:t>ක</a:t>
            </a:r>
            <a:r>
              <a:rPr lang="si-LK" sz="3200" dirty="0">
                <a:solidFill>
                  <a:srgbClr val="FFFFFF"/>
                </a:solidFill>
                <a:effectLst>
                  <a:outerShdw blurRad="38100" dist="38100" dir="2700000" algn="tl">
                    <a:srgbClr val="000000"/>
                  </a:outerShdw>
                </a:effectLst>
                <a:latin typeface="Arial" charset="0"/>
              </a:rPr>
              <a:t>ීකරුකම හා </a:t>
            </a:r>
            <a:r>
              <a:rPr lang="si-LK" sz="3200" dirty="0" smtClean="0">
                <a:solidFill>
                  <a:srgbClr val="FFFFFF"/>
                </a:solidFill>
                <a:effectLst>
                  <a:outerShdw blurRad="38100" dist="38100" dir="2700000" algn="tl">
                    <a:srgbClr val="000000"/>
                  </a:outerShdw>
                </a:effectLst>
                <a:latin typeface="Arial" charset="0"/>
              </a:rPr>
              <a:t>න</a:t>
            </a:r>
            <a:r>
              <a:rPr lang="si-LK" sz="3200" dirty="0">
                <a:solidFill>
                  <a:srgbClr val="FFFFFF"/>
                </a:solidFill>
                <a:effectLst>
                  <a:outerShdw blurRad="38100" dist="38100" dir="2700000" algn="tl">
                    <a:srgbClr val="000000"/>
                  </a:outerShdw>
                </a:effectLst>
                <a:latin typeface="Arial" charset="0"/>
              </a:rPr>
              <a:t>ිදොස් හෘදය සාක්ෂියක</a:t>
            </a:r>
            <a:r>
              <a:rPr lang="si-LK" sz="3200" dirty="0" smtClean="0">
                <a:solidFill>
                  <a:srgbClr val="FFFFFF"/>
                </a:solidFill>
                <a:effectLst>
                  <a:outerShdw blurRad="38100" dist="38100" dir="2700000" algn="tl">
                    <a:srgbClr val="000000"/>
                  </a:outerShdw>
                </a:effectLst>
                <a:latin typeface="Arial" charset="0"/>
              </a:rPr>
              <a:t>්</a:t>
            </a:r>
          </a:p>
          <a:p>
            <a:pPr eaLnBrk="1" hangingPunct="1">
              <a:lnSpc>
                <a:spcPct val="90000"/>
              </a:lnSpc>
              <a:spcBef>
                <a:spcPct val="20000"/>
              </a:spcBef>
              <a:buClr>
                <a:srgbClr val="86D1EC"/>
              </a:buClr>
              <a:buSzPct val="90000"/>
              <a:defRPr/>
            </a:pPr>
            <a:r>
              <a:rPr lang="en-US" sz="3200" dirty="0" smtClean="0">
                <a:solidFill>
                  <a:srgbClr val="FFFFFF"/>
                </a:solidFill>
                <a:effectLst>
                  <a:outerShdw blurRad="38100" dist="38100" dir="2700000" algn="tl">
                    <a:srgbClr val="000000"/>
                  </a:outerShdw>
                </a:effectLst>
                <a:latin typeface="Arial" charset="0"/>
              </a:rPr>
              <a:t>(1</a:t>
            </a:r>
            <a:r>
              <a:rPr lang="si-LK" sz="3200" dirty="0" smtClean="0">
                <a:solidFill>
                  <a:srgbClr val="FFFFFF"/>
                </a:solidFill>
                <a:effectLst>
                  <a:outerShdw blurRad="38100" dist="38100" dir="2700000" algn="tl">
                    <a:srgbClr val="000000"/>
                  </a:outerShdw>
                </a:effectLst>
                <a:latin typeface="Arial" charset="0"/>
              </a:rPr>
              <a:t> පේතෘස්</a:t>
            </a:r>
            <a:r>
              <a:rPr lang="en-US" sz="3200" dirty="0" smtClean="0">
                <a:solidFill>
                  <a:srgbClr val="FFFFFF"/>
                </a:solidFill>
                <a:effectLst>
                  <a:outerShdw blurRad="38100" dist="38100" dir="2700000" algn="tl">
                    <a:srgbClr val="000000"/>
                  </a:outerShdw>
                </a:effectLst>
                <a:latin typeface="Arial" charset="0"/>
              </a:rPr>
              <a:t>. </a:t>
            </a:r>
            <a:r>
              <a:rPr lang="en-US" sz="3200" dirty="0">
                <a:solidFill>
                  <a:srgbClr val="FFFFFF"/>
                </a:solidFill>
                <a:effectLst>
                  <a:outerShdw blurRad="38100" dist="38100" dir="2700000" algn="tl">
                    <a:srgbClr val="000000"/>
                  </a:outerShdw>
                </a:effectLst>
                <a:latin typeface="Arial" charset="0"/>
              </a:rPr>
              <a:t>3:21)</a:t>
            </a:r>
          </a:p>
        </p:txBody>
      </p:sp>
      <p:pic>
        <p:nvPicPr>
          <p:cNvPr id="208900" name="Picture 5" descr="bd08218_"/>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62508" y="4581128"/>
            <a:ext cx="2611630" cy="22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0" presetClass="entr" presetSubtype="0" fill="hold" nodeType="after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nodeType="afterEffect">
                                  <p:stCondLst>
                                    <p:cond delay="0"/>
                                  </p:stCondLst>
                                  <p:childTnLst>
                                    <p:set>
                                      <p:cBhvr>
                                        <p:cTn id="33" dur="1" fill="hold">
                                          <p:stCondLst>
                                            <p:cond delay="0"/>
                                          </p:stCondLst>
                                        </p:cTn>
                                        <p:tgtEl>
                                          <p:spTgt spid="177156">
                                            <p:txEl>
                                              <p:pRg st="3" end="3"/>
                                            </p:txEl>
                                          </p:spTgt>
                                        </p:tgtEl>
                                        <p:attrNameLst>
                                          <p:attrName>style.visibility</p:attrName>
                                        </p:attrNameLst>
                                      </p:cBhvr>
                                      <p:to>
                                        <p:strVal val="visible"/>
                                      </p:to>
                                    </p:set>
                                    <p:animEffect transition="in" filter="fade">
                                      <p:cBhvr>
                                        <p:cTn id="34" dur="800" decel="100000"/>
                                        <p:tgtEl>
                                          <p:spTgt spid="177156">
                                            <p:txEl>
                                              <p:pRg st="3" end="3"/>
                                            </p:txEl>
                                          </p:spTgt>
                                        </p:tgtEl>
                                      </p:cBhvr>
                                    </p:animEffect>
                                    <p:anim calcmode="lin" valueType="num">
                                      <p:cBhvr>
                                        <p:cTn id="35" dur="800" decel="100000" fill="hold"/>
                                        <p:tgtEl>
                                          <p:spTgt spid="177156">
                                            <p:txEl>
                                              <p:pRg st="3" end="3"/>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177156">
                                            <p:txEl>
                                              <p:pRg st="3" end="3"/>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177156">
                                            <p:txEl>
                                              <p:pRg st="3" end="3"/>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177156">
                                            <p:txEl>
                                              <p:pRg st="3" end="3"/>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177156">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p:cNvSpPr>
            <a:spLocks noGrp="1" noChangeArrowheads="1"/>
          </p:cNvSpPr>
          <p:nvPr>
            <p:ph type="title"/>
          </p:nvPr>
        </p:nvSpPr>
        <p:spPr>
          <a:xfrm>
            <a:off x="228600" y="152400"/>
            <a:ext cx="4876800" cy="5715000"/>
          </a:xfrm>
        </p:spPr>
        <p:txBody>
          <a:bodyPr/>
          <a:lstStyle/>
          <a:p>
            <a:pPr eaLnBrk="1" hangingPunct="1">
              <a:defRPr/>
            </a:pPr>
            <a:r>
              <a:rPr lang="si-LK" sz="6000" b="1" dirty="0" smtClean="0">
                <a:latin typeface="Arial" charset="0"/>
                <a:ea typeface="ＭＳ Ｐゴシック" charset="0"/>
                <a:cs typeface="ＭＳ Ｐゴシック" charset="0"/>
              </a:rPr>
              <a:t>එසේ නම් ඉසිම හා වැක්කිරිම පැමිනියේ කෙලසද</a:t>
            </a:r>
            <a:r>
              <a:rPr lang="en-US" sz="6000" b="1"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pic>
        <p:nvPicPr>
          <p:cNvPr id="421892" name="Picture 4" descr="j034397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6353175" y="107950"/>
            <a:ext cx="2243138" cy="3632200"/>
            <a:chOff x="4002" y="68"/>
            <a:chExt cx="1413" cy="2288"/>
          </a:xfrm>
        </p:grpSpPr>
        <p:sp>
          <p:nvSpPr>
            <p:cNvPr id="210948" name="Text Box 6"/>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FFFFFF"/>
                  </a:solidFill>
                </a:rPr>
                <a:t>?</a:t>
              </a:r>
            </a:p>
          </p:txBody>
        </p:sp>
        <p:sp>
          <p:nvSpPr>
            <p:cNvPr id="210949" name="Text Box 7"/>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FFFFFF"/>
                  </a:solidFill>
                </a:rPr>
                <a:t>?</a:t>
              </a:r>
            </a:p>
          </p:txBody>
        </p:sp>
        <p:sp>
          <p:nvSpPr>
            <p:cNvPr id="210950" name="Text Box 8"/>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600" b="1">
                  <a:solidFill>
                    <a:srgbClr val="000080"/>
                  </a:solidFill>
                </a:rPr>
                <a:t>?</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pPr>
              <a:defRPr/>
            </a:pPr>
            <a:r>
              <a:rPr lang="si-LK" sz="5400" dirty="0">
                <a:effectLst>
                  <a:outerShdw blurRad="38100" dist="38100" dir="2700000" algn="tl">
                    <a:srgbClr val="000080"/>
                  </a:outerShdw>
                </a:effectLst>
                <a:latin typeface="Arial" charset="0"/>
                <a:ea typeface="ＭＳ Ｐゴシック" charset="0"/>
                <a:cs typeface="ＭＳ Ｐゴシック" charset="0"/>
              </a:rPr>
              <a:t>කිතුණු </a:t>
            </a:r>
            <a:r>
              <a:rPr lang="si-LK" sz="5400" dirty="0" smtClean="0">
                <a:effectLst>
                  <a:outerShdw blurRad="38100" dist="38100" dir="2700000" algn="tl">
                    <a:srgbClr val="000080"/>
                  </a:outerShdw>
                </a:effectLst>
                <a:latin typeface="Arial" charset="0"/>
                <a:ea typeface="ＭＳ Ｐゴシック" charset="0"/>
                <a:cs typeface="ＭＳ Ｐゴシック" charset="0"/>
              </a:rPr>
              <a:t>සක්රමේන්තු</a:t>
            </a:r>
            <a:endParaRPr lang="en-US" sz="2800" dirty="0">
              <a:effectLst>
                <a:outerShdw blurRad="38100" dist="38100" dir="2700000" algn="tl">
                  <a:srgbClr val="000080"/>
                </a:outerShdw>
              </a:effectLst>
              <a:latin typeface="Arial" charset="0"/>
              <a:ea typeface="ＭＳ Ｐゴシック" charset="0"/>
              <a:cs typeface="ＭＳ Ｐゴシック" charset="0"/>
            </a:endParaRPr>
          </a:p>
        </p:txBody>
      </p:sp>
      <p:sp>
        <p:nvSpPr>
          <p:cNvPr id="5123" name="Rectangle 3"/>
          <p:cNvSpPr>
            <a:spLocks noGrp="1" noChangeArrowheads="1"/>
          </p:cNvSpPr>
          <p:nvPr>
            <p:ph idx="1"/>
          </p:nvPr>
        </p:nvSpPr>
        <p:spPr>
          <a:xfrm>
            <a:off x="457200" y="2209800"/>
            <a:ext cx="8229600" cy="3733800"/>
          </a:xfrm>
        </p:spPr>
        <p:txBody>
          <a:bodyPr>
            <a:normAutofit/>
          </a:bodyPr>
          <a:lstStyle/>
          <a:p>
            <a:pPr marL="1022350" indent="-1022350">
              <a:buFont typeface="Wingdings 2" charset="0"/>
              <a:buChar char=""/>
              <a:defRPr/>
            </a:pPr>
            <a:r>
              <a:rPr lang="si-LK" sz="5400" dirty="0">
                <a:effectLst>
                  <a:outerShdw blurRad="38100" dist="38100" dir="2700000" algn="tl">
                    <a:srgbClr val="000080"/>
                  </a:outerShdw>
                </a:effectLst>
                <a:latin typeface="Arial" charset="0"/>
                <a:ea typeface="ＭＳ Ｐゴシック" charset="0"/>
                <a:cs typeface="ＭＳ Ｐゴシック" charset="0"/>
              </a:rPr>
              <a:t>රාත</a:t>
            </a:r>
            <a:r>
              <a:rPr lang="si-LK" sz="5400" dirty="0" smtClean="0">
                <a:effectLst>
                  <a:outerShdw blurRad="38100" dist="38100" dir="2700000" algn="tl">
                    <a:srgbClr val="000080"/>
                  </a:outerShdw>
                </a:effectLst>
                <a:latin typeface="Arial" charset="0"/>
                <a:ea typeface="ＭＳ Ｐゴシック" charset="0"/>
                <a:cs typeface="ＭＳ Ｐゴシック" charset="0"/>
              </a:rPr>
              <a:t>ි බොජනය</a:t>
            </a:r>
            <a:endParaRPr lang="en-US" sz="5400" dirty="0">
              <a:effectLst>
                <a:outerShdw blurRad="38100" dist="38100" dir="2700000" algn="tl">
                  <a:srgbClr val="000080"/>
                </a:outerShdw>
              </a:effectLst>
              <a:latin typeface="Arial" charset="0"/>
              <a:ea typeface="ＭＳ Ｐゴシック" charset="0"/>
              <a:cs typeface="ＭＳ Ｐゴシック" charset="0"/>
            </a:endParaRPr>
          </a:p>
          <a:p>
            <a:pPr marL="1022350" indent="-1022350">
              <a:buFont typeface="Wingdings 2" charset="0"/>
              <a:buChar char=""/>
              <a:defRPr/>
            </a:pPr>
            <a:r>
              <a:rPr lang="si-LK" sz="5400" dirty="0">
                <a:effectLst>
                  <a:outerShdw blurRad="38100" dist="38100" dir="2700000" algn="tl">
                    <a:srgbClr val="000080"/>
                  </a:outerShdw>
                </a:effectLst>
                <a:latin typeface="Arial" charset="0"/>
                <a:ea typeface="ＭＳ Ｐゴシック" charset="0"/>
                <a:cs typeface="ＭＳ Ｐゴシック" charset="0"/>
              </a:rPr>
              <a:t>බව්තිස්මය</a:t>
            </a:r>
            <a:endParaRPr lang="en-US" sz="5400" dirty="0">
              <a:effectLst>
                <a:outerShdw blurRad="38100" dist="38100" dir="2700000" algn="tl">
                  <a:srgbClr val="000080"/>
                </a:outerShdw>
              </a:effectLst>
              <a:latin typeface="Arial" charset="0"/>
              <a:ea typeface="ＭＳ Ｐゴシック" charset="0"/>
              <a:cs typeface="ＭＳ Ｐゴシック" charset="0"/>
            </a:endParaRPr>
          </a:p>
        </p:txBody>
      </p:sp>
      <p:sp>
        <p:nvSpPr>
          <p:cNvPr id="84996" name="Text Box 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140</a:t>
            </a:r>
          </a:p>
        </p:txBody>
      </p:sp>
      <p:sp>
        <p:nvSpPr>
          <p:cNvPr id="5125" name="Oval 5"/>
          <p:cNvSpPr>
            <a:spLocks noChangeArrowheads="1"/>
          </p:cNvSpPr>
          <p:nvPr/>
        </p:nvSpPr>
        <p:spPr bwMode="auto">
          <a:xfrm>
            <a:off x="304800" y="2996952"/>
            <a:ext cx="533400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5126" name="WordArt 6"/>
          <p:cNvSpPr>
            <a:spLocks noChangeArrowheads="1" noChangeShapeType="1" noTextEdit="1"/>
          </p:cNvSpPr>
          <p:nvPr/>
        </p:nvSpPr>
        <p:spPr bwMode="auto">
          <a:xfrm>
            <a:off x="1600200" y="4252913"/>
            <a:ext cx="5895975" cy="2605087"/>
          </a:xfrm>
          <a:prstGeom prst="rect">
            <a:avLst/>
          </a:prstGeom>
        </p:spPr>
        <p:txBody>
          <a:bodyPr wrap="none" fromWordArt="1">
            <a:prstTxWarp prst="textDoubleWave1">
              <a:avLst>
                <a:gd name="adj1" fmla="val 6500"/>
                <a:gd name="adj2" fmla="val 0"/>
              </a:avLst>
            </a:prstTxWarp>
          </a:bodyPr>
          <a:lstStyle/>
          <a:p>
            <a:pPr algn="ctr"/>
            <a:r>
              <a:rPr lang="si-LK" sz="28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ප්‍රශ්න හතක්</a:t>
            </a:r>
            <a:endParaRPr lang="en-US" sz="28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P spid="512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p:cNvSpPr>
            <a:spLocks noGrp="1" noChangeArrowheads="1"/>
          </p:cNvSpPr>
          <p:nvPr>
            <p:ph type="title"/>
          </p:nvPr>
        </p:nvSpPr>
        <p:spPr>
          <a:xfrm>
            <a:off x="0" y="76200"/>
            <a:ext cx="9144000" cy="914400"/>
          </a:xfrm>
          <a:solidFill>
            <a:srgbClr val="000000"/>
          </a:solidFill>
        </p:spPr>
        <p:txBody>
          <a:bodyPr/>
          <a:lstStyle/>
          <a:p>
            <a:pPr>
              <a:defRPr/>
            </a:pPr>
            <a:r>
              <a:rPr lang="si-LK" sz="2400" dirty="0" smtClean="0">
                <a:solidFill>
                  <a:schemeClr val="tx1"/>
                </a:solidFill>
                <a:latin typeface="Arial" charset="0"/>
                <a:ea typeface="ＭＳ Ｐゴシック" charset="0"/>
                <a:cs typeface="ＭＳ Ｐゴシック" charset="0"/>
              </a:rPr>
              <a:t>ඉසිමේ ක්රමය භාවිතයට පැමිනියේ කුමන කාලයේදි ද</a:t>
            </a:r>
            <a:r>
              <a:rPr lang="en-US" sz="2400" dirty="0" smtClean="0">
                <a:solidFill>
                  <a:schemeClr val="tx1"/>
                </a:solidFill>
                <a:latin typeface="Arial" charset="0"/>
                <a:ea typeface="ＭＳ Ｐゴシック" charset="0"/>
                <a:cs typeface="ＭＳ Ｐゴシック" charset="0"/>
              </a:rPr>
              <a:t>?</a:t>
            </a:r>
            <a:endParaRPr lang="en-US" sz="2400" dirty="0">
              <a:solidFill>
                <a:schemeClr val="tx1"/>
              </a:solidFill>
              <a:latin typeface="Arial" charset="0"/>
              <a:ea typeface="ＭＳ Ｐゴシック" charset="0"/>
              <a:cs typeface="ＭＳ Ｐゴシック" charset="0"/>
            </a:endParaRPr>
          </a:p>
        </p:txBody>
      </p:sp>
      <p:sp>
        <p:nvSpPr>
          <p:cNvPr id="423939" name="Rectangle 3"/>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si-LK" sz="2400" b="1" i="1" dirty="0" smtClean="0">
                <a:solidFill>
                  <a:srgbClr val="FFFFFF"/>
                </a:solidFill>
                <a:effectLst>
                  <a:outerShdw blurRad="38100" dist="38100" dir="2700000" algn="tl">
                    <a:srgbClr val="000000"/>
                  </a:outerShdw>
                </a:effectLst>
                <a:latin typeface="Arial" charset="0"/>
              </a:rPr>
              <a:t>පලමුවරට ඉසිම පිලිබද සටහන්ක් ඇත්තේ </a:t>
            </a:r>
            <a:r>
              <a:rPr lang="si-LK" sz="2400" b="1" i="1" u="sng" dirty="0" smtClean="0">
                <a:solidFill>
                  <a:srgbClr val="FFFFFF"/>
                </a:solidFill>
                <a:effectLst>
                  <a:outerShdw blurRad="38100" dist="38100" dir="2700000" algn="tl">
                    <a:srgbClr val="000000"/>
                  </a:outerShdw>
                </a:effectLst>
                <a:latin typeface="Arial" charset="0"/>
              </a:rPr>
              <a:t>ක</a:t>
            </a:r>
            <a:r>
              <a:rPr lang="si-LK" sz="2400" b="1" i="1" u="sng" dirty="0">
                <a:solidFill>
                  <a:srgbClr val="FFFFFF"/>
                </a:solidFill>
                <a:effectLst>
                  <a:outerShdw blurRad="38100" dist="38100" dir="2700000" algn="tl">
                    <a:srgbClr val="000000"/>
                  </a:outerShdw>
                </a:effectLst>
                <a:latin typeface="Arial" charset="0"/>
              </a:rPr>
              <a:t>්රි.ව</a:t>
            </a:r>
            <a:r>
              <a:rPr lang="en-US" sz="2400" b="1" i="1" u="sng" dirty="0" smtClean="0">
                <a:solidFill>
                  <a:srgbClr val="FFFFFF"/>
                </a:solidFill>
                <a:effectLst>
                  <a:outerShdw blurRad="38100" dist="38100" dir="2700000" algn="tl">
                    <a:srgbClr val="000000"/>
                  </a:outerShdw>
                </a:effectLst>
                <a:latin typeface="Arial" charset="0"/>
              </a:rPr>
              <a:t>257</a:t>
            </a:r>
            <a:r>
              <a:rPr lang="en-US" sz="2400" b="1" i="1" dirty="0" smtClean="0">
                <a:solidFill>
                  <a:srgbClr val="FFFFFF"/>
                </a:solidFill>
                <a:effectLst>
                  <a:outerShdw blurRad="38100" dist="38100" dir="2700000" algn="tl">
                    <a:srgbClr val="000000"/>
                  </a:outerShdw>
                </a:effectLst>
                <a:latin typeface="Arial" charset="0"/>
              </a:rPr>
              <a:t> </a:t>
            </a:r>
            <a:r>
              <a:rPr lang="si-LK" sz="2400" b="1" i="1" dirty="0" smtClean="0">
                <a:solidFill>
                  <a:srgbClr val="FFFFFF"/>
                </a:solidFill>
                <a:effectLst>
                  <a:outerShdw blurRad="38100" dist="38100" dir="2700000" algn="tl">
                    <a:srgbClr val="000000"/>
                  </a:outerShdw>
                </a:effectLst>
                <a:latin typeface="Arial" charset="0"/>
              </a:rPr>
              <a:t>දි රෝගිව ඔප්පලව සිටි අයෙකුටය</a:t>
            </a:r>
            <a:r>
              <a:rPr lang="si-LK" sz="2400" b="1" i="1" dirty="0">
                <a:solidFill>
                  <a:srgbClr val="FFFFFF"/>
                </a:solidFill>
                <a:effectLst>
                  <a:outerShdw blurRad="38100" dist="38100" dir="2700000" algn="tl">
                    <a:srgbClr val="000000"/>
                  </a:outerShdw>
                </a:effectLst>
                <a:latin typeface="Arial" charset="0"/>
              </a:rPr>
              <a:t>. </a:t>
            </a:r>
          </a:p>
          <a:p>
            <a:pPr marL="342900" indent="-342900" eaLnBrk="1" hangingPunct="1">
              <a:spcBef>
                <a:spcPct val="20000"/>
              </a:spcBef>
              <a:buClr>
                <a:srgbClr val="86D1EC"/>
              </a:buClr>
              <a:buSzPct val="80000"/>
              <a:buFont typeface="Wingdings" charset="0"/>
              <a:buChar char="n"/>
              <a:defRPr/>
            </a:pPr>
            <a:r>
              <a:rPr lang="si-LK" sz="2400" b="1" i="1" dirty="0">
                <a:solidFill>
                  <a:srgbClr val="FFFFFF"/>
                </a:solidFill>
                <a:effectLst>
                  <a:outerShdw blurRad="38100" dist="38100" dir="2700000" algn="tl">
                    <a:srgbClr val="000000"/>
                  </a:outerShdw>
                </a:effectLst>
                <a:latin typeface="Arial" charset="0"/>
              </a:rPr>
              <a:t>එය පාලනය කිරීමේ ව්යතිරේඛයක් වූ අතර සමස්ත සභාවම දැඩි විරෝධයක් ගෙන ආවේය.</a:t>
            </a:r>
            <a:endParaRPr lang="en-US" sz="2400" b="1" i="1" dirty="0">
              <a:solidFill>
                <a:srgbClr val="FFFFFF"/>
              </a:solidFill>
              <a:effectLst>
                <a:outerShdw blurRad="38100" dist="38100" dir="2700000" algn="tl">
                  <a:srgbClr val="000000"/>
                </a:outerShdw>
              </a:effectLst>
              <a:latin typeface="Arial" charset="0"/>
            </a:endParaRPr>
          </a:p>
          <a:p>
            <a:pPr marL="342900" indent="-342900" eaLnBrk="1" hangingPunct="1">
              <a:spcBef>
                <a:spcPct val="20000"/>
              </a:spcBef>
              <a:buClr>
                <a:srgbClr val="86D1EC"/>
              </a:buClr>
              <a:buSzPct val="80000"/>
              <a:buFont typeface="Wingdings" charset="0"/>
              <a:buChar char="n"/>
              <a:defRPr/>
            </a:pPr>
            <a:r>
              <a:rPr lang="si-LK" sz="2400" b="1" i="1" dirty="0" smtClean="0">
                <a:solidFill>
                  <a:srgbClr val="FFFFFF"/>
                </a:solidFill>
                <a:effectLst>
                  <a:outerShdw blurRad="38100" dist="38100" dir="2700000" algn="tl">
                    <a:srgbClr val="000000"/>
                  </a:outerShdw>
                </a:effectLst>
                <a:latin typeface="Arial" charset="0"/>
              </a:rPr>
              <a:t>ක</a:t>
            </a:r>
            <a:r>
              <a:rPr lang="si-LK" sz="2400" b="1" i="1" dirty="0">
                <a:solidFill>
                  <a:srgbClr val="FFFFFF"/>
                </a:solidFill>
                <a:effectLst>
                  <a:outerShdw blurRad="38100" dist="38100" dir="2700000" algn="tl">
                    <a:srgbClr val="000000"/>
                  </a:outerShdw>
                </a:effectLst>
                <a:latin typeface="Arial" charset="0"/>
              </a:rPr>
              <a:t>්රි.ව. 757 වන විට පල්ලිය අවශ්ය වූයේ එවන් අසනීප ඇඳ ඇති ස්ථානයන්හි ඉසීමෙන්</a:t>
            </a:r>
            <a:r>
              <a:rPr lang="si-LK" sz="2400" b="1" i="1" dirty="0" smtClean="0">
                <a:solidFill>
                  <a:srgbClr val="FFFFFF"/>
                </a:solidFill>
                <a:effectLst>
                  <a:outerShdw blurRad="38100" dist="38100" dir="2700000" algn="tl">
                    <a:srgbClr val="000000"/>
                  </a:outerShdw>
                </a:effectLst>
                <a:latin typeface="Arial" charset="0"/>
              </a:rPr>
              <a:t>.</a:t>
            </a:r>
            <a:endParaRPr lang="si-LK" sz="2400" b="1" i="1" dirty="0">
              <a:solidFill>
                <a:srgbClr val="FFFFFF"/>
              </a:solidFill>
              <a:effectLst>
                <a:outerShdw blurRad="38100" dist="38100" dir="2700000" algn="tl">
                  <a:srgbClr val="000000"/>
                </a:outerShdw>
              </a:effectLst>
              <a:latin typeface="Arial" charset="0"/>
            </a:endParaRPr>
          </a:p>
          <a:p>
            <a:pPr marL="342900" indent="-342900" eaLnBrk="1" hangingPunct="1">
              <a:spcBef>
                <a:spcPct val="20000"/>
              </a:spcBef>
              <a:buClr>
                <a:srgbClr val="86D1EC"/>
              </a:buClr>
              <a:buSzPct val="80000"/>
              <a:buFont typeface="Wingdings" charset="0"/>
              <a:buChar char="n"/>
              <a:defRPr/>
            </a:pPr>
            <a:r>
              <a:rPr lang="si-LK" sz="2400" b="1" i="1" dirty="0">
                <a:solidFill>
                  <a:srgbClr val="FFFFFF"/>
                </a:solidFill>
                <a:effectLst>
                  <a:outerShdw blurRad="38100" dist="38100" dir="2700000" algn="tl">
                    <a:srgbClr val="000000"/>
                  </a:outerShdw>
                </a:effectLst>
                <a:latin typeface="Arial" charset="0"/>
              </a:rPr>
              <a:t>රෝපන කතෝලික කවුන්සිලය විසින් ක්රි. පූ. 1311 දක්වා කාලය තුළ ඉසිනු ලැබීම සඳහා පිළිගත හැකි ආදේශකයක් වන අතර රෝමානු කතෝලික සභාව තුළ ඉසිනු ලැබීම ඉසිනු ලැබීය.</a:t>
            </a:r>
            <a:endParaRPr lang="en-US" sz="2400" b="1" i="1" dirty="0">
              <a:solidFill>
                <a:srgbClr val="FFFFFF"/>
              </a:solidFill>
              <a:effectLst>
                <a:outerShdw blurRad="38100" dist="38100" dir="2700000" algn="tl">
                  <a:srgbClr val="000000"/>
                </a:outerShdw>
              </a:effectLst>
              <a:latin typeface="Arial" charset="0"/>
            </a:endParaRPr>
          </a:p>
        </p:txBody>
      </p:sp>
      <p:sp>
        <p:nvSpPr>
          <p:cNvPr id="212995" name="Text Box 4"/>
          <p:cNvSpPr txBox="1">
            <a:spLocks noChangeArrowheads="1"/>
          </p:cNvSpPr>
          <p:nvPr/>
        </p:nvSpPr>
        <p:spPr bwMode="auto">
          <a:xfrm>
            <a:off x="3035300" y="6448425"/>
            <a:ext cx="54224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FFFFFF"/>
                </a:solidFill>
                <a:latin typeface="Arial" charset="0"/>
              </a:rPr>
              <a:t>www.bible.ca/ cath-overview-false-teaching.htm</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42" name="Picture 2" descr="Easter Vigil baptism of Joh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3"/>
          <p:cNvSpPr>
            <a:spLocks noGrp="1" noChangeArrowheads="1"/>
          </p:cNvSpPr>
          <p:nvPr>
            <p:ph type="title"/>
          </p:nvPr>
        </p:nvSpPr>
        <p:spPr>
          <a:xfrm>
            <a:off x="179388" y="68263"/>
            <a:ext cx="8785100" cy="768350"/>
          </a:xfrm>
        </p:spPr>
        <p:txBody>
          <a:bodyPr/>
          <a:lstStyle/>
          <a:p>
            <a:pPr algn="l" eaLnBrk="1" hangingPunct="1"/>
            <a:r>
              <a:rPr lang="si-LK" sz="3600" b="0" dirty="0" smtClean="0">
                <a:solidFill>
                  <a:srgbClr val="FFFF00"/>
                </a:solidFill>
                <a:latin typeface="Arial" charset="0"/>
                <a:ea typeface="ＭＳ Ｐゴシック" charset="0"/>
                <a:cs typeface="ＭＳ Ｐゴシック" charset="0"/>
              </a:rPr>
              <a:t>බව්තිස්ම කරන ක්රමයන්</a:t>
            </a:r>
            <a:endParaRPr lang="en-US" sz="3600" b="0" dirty="0">
              <a:solidFill>
                <a:srgbClr val="FFFF00"/>
              </a:solidFill>
              <a:latin typeface="Arial" charset="0"/>
              <a:ea typeface="ＭＳ Ｐゴシック" charset="0"/>
              <a:cs typeface="ＭＳ Ｐゴシック" charset="0"/>
            </a:endParaRPr>
          </a:p>
        </p:txBody>
      </p:sp>
      <p:sp>
        <p:nvSpPr>
          <p:cNvPr id="215044" name="Rectangle 4"/>
          <p:cNvSpPr>
            <a:spLocks noGrp="1" noChangeArrowheads="1"/>
          </p:cNvSpPr>
          <p:nvPr>
            <p:ph type="body" sz="half" idx="1"/>
          </p:nvPr>
        </p:nvSpPr>
        <p:spPr>
          <a:xfrm>
            <a:off x="323850" y="981075"/>
            <a:ext cx="2895600" cy="900113"/>
          </a:xfrm>
          <a:solidFill>
            <a:srgbClr val="000000"/>
          </a:solidFill>
        </p:spPr>
        <p:txBody>
          <a:bodyPr anchor="ctr"/>
          <a:lstStyle/>
          <a:p>
            <a:pPr eaLnBrk="1" hangingPunct="1">
              <a:buFontTx/>
              <a:buNone/>
            </a:pPr>
            <a:r>
              <a:rPr lang="si-LK" sz="3600" b="1" dirty="0" smtClean="0">
                <a:solidFill>
                  <a:schemeClr val="bg1"/>
                </a:solidFill>
                <a:latin typeface="Arial" charset="0"/>
                <a:ea typeface="ＭＳ Ｐゴシック" charset="0"/>
                <a:cs typeface="ＭＳ Ｐゴシック" charset="0"/>
              </a:rPr>
              <a:t>ඉසිම</a:t>
            </a:r>
            <a:r>
              <a:rPr lang="en-US" sz="3600" b="1" dirty="0" smtClean="0">
                <a:solidFill>
                  <a:schemeClr val="bg1"/>
                </a:solidFill>
                <a:latin typeface="Arial" charset="0"/>
                <a:ea typeface="ＭＳ Ｐゴシック" charset="0"/>
                <a:cs typeface="ＭＳ Ｐゴシック" charset="0"/>
              </a:rPr>
              <a:t> </a:t>
            </a:r>
            <a:endParaRPr lang="en-US" sz="3600" b="1" dirty="0">
              <a:solidFill>
                <a:schemeClr val="bg1"/>
              </a:solidFill>
              <a:latin typeface="Arial" charset="0"/>
              <a:ea typeface="ＭＳ Ｐゴシック" charset="0"/>
              <a:cs typeface="ＭＳ Ｐゴシック" charset="0"/>
            </a:endParaRPr>
          </a:p>
        </p:txBody>
      </p:sp>
      <p:sp>
        <p:nvSpPr>
          <p:cNvPr id="410629" name="Text Box 5"/>
          <p:cNvSpPr txBox="1">
            <a:spLocks noChangeArrowheads="1"/>
          </p:cNvSpPr>
          <p:nvPr/>
        </p:nvSpPr>
        <p:spPr bwMode="auto">
          <a:xfrm>
            <a:off x="609600" y="5729288"/>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dirty="0" smtClean="0">
                <a:solidFill>
                  <a:srgbClr val="FFFFFF"/>
                </a:solidFill>
                <a:latin typeface="Arial" charset="0"/>
              </a:rPr>
              <a:t>ඇතමුන් විස්වාස කරන අකාරයට ‘ඉසිම’ යේසුස් වහන්සේගේ රුදිරය ඉසිම සංකේතවත් කරයි</a:t>
            </a:r>
            <a:endParaRPr lang="en-US"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p:cNvSpPr txBox="1">
            <a:spLocks noChangeArrowheads="1"/>
          </p:cNvSpPr>
          <p:nvPr/>
        </p:nvSpPr>
        <p:spPr bwMode="auto">
          <a:xfrm>
            <a:off x="76200" y="0"/>
            <a:ext cx="5181600" cy="415498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b="1" u="sng" dirty="0" smtClean="0">
                <a:solidFill>
                  <a:srgbClr val="FFFFFF"/>
                </a:solidFill>
                <a:effectLst>
                  <a:outerShdw blurRad="38100" dist="38100" dir="2700000" algn="tl">
                    <a:srgbClr val="000000"/>
                  </a:outerShdw>
                </a:effectLst>
                <a:latin typeface="Arial" charset="0"/>
              </a:rPr>
              <a:t>නික්මයාම </a:t>
            </a:r>
            <a:r>
              <a:rPr lang="en-US" b="1" u="sng" dirty="0" smtClean="0">
                <a:solidFill>
                  <a:srgbClr val="FFFFFF"/>
                </a:solidFill>
                <a:effectLst>
                  <a:outerShdw blurRad="38100" dist="38100" dir="2700000" algn="tl">
                    <a:srgbClr val="000000"/>
                  </a:outerShdw>
                </a:effectLst>
                <a:latin typeface="Arial" charset="0"/>
              </a:rPr>
              <a:t>24:6-8</a:t>
            </a:r>
            <a:r>
              <a:rPr lang="en-US" b="1" dirty="0" smtClean="0">
                <a:solidFill>
                  <a:srgbClr val="FFFFFF"/>
                </a:solidFill>
                <a:effectLst>
                  <a:outerShdw blurRad="38100" dist="38100" dir="2700000" algn="tl">
                    <a:srgbClr val="000000"/>
                  </a:outerShdw>
                </a:effectLst>
                <a:latin typeface="Arial" charset="0"/>
              </a:rPr>
              <a:t> </a:t>
            </a:r>
            <a:r>
              <a:rPr lang="en-US" b="1" dirty="0">
                <a:solidFill>
                  <a:srgbClr val="FFFFFF"/>
                </a:solidFill>
                <a:effectLst>
                  <a:outerShdw blurRad="38100" dist="38100" dir="2700000" algn="tl">
                    <a:srgbClr val="000000"/>
                  </a:outerShdw>
                </a:effectLst>
                <a:latin typeface="Arial" charset="0"/>
              </a:rPr>
              <a:t/>
            </a:r>
            <a:br>
              <a:rPr lang="en-US" b="1" dirty="0">
                <a:solidFill>
                  <a:srgbClr val="FFFFFF"/>
                </a:solidFill>
                <a:effectLst>
                  <a:outerShdw blurRad="38100" dist="38100" dir="2700000" algn="tl">
                    <a:srgbClr val="000000"/>
                  </a:outerShdw>
                </a:effectLst>
                <a:latin typeface="Arial" charset="0"/>
              </a:rPr>
            </a:br>
            <a:r>
              <a:rPr lang="si-LK" sz="2000" b="1" dirty="0">
                <a:solidFill>
                  <a:srgbClr val="FFFFFF"/>
                </a:solidFill>
                <a:effectLst>
                  <a:outerShdw blurRad="38100" dist="38100" dir="2700000" algn="tl">
                    <a:srgbClr val="000000"/>
                  </a:outerShdw>
                </a:effectLst>
                <a:latin typeface="Arial" charset="0"/>
              </a:rPr>
              <a:t>මෝසෙස් සතුන්ගේ ලෙයින් දෙකෙන් කොටසක් ගෙන එය බඳුන්වල දැමී ය, </a:t>
            </a:r>
            <a:r>
              <a:rPr lang="si-LK" sz="2000" b="1" dirty="0">
                <a:solidFill>
                  <a:srgbClr val="FFFF00"/>
                </a:solidFill>
                <a:effectLst>
                  <a:outerShdw blurRad="38100" dist="38100" dir="2700000" algn="tl">
                    <a:srgbClr val="000000"/>
                  </a:outerShdw>
                </a:effectLst>
                <a:latin typeface="Arial" charset="0"/>
              </a:rPr>
              <a:t>ලෙයින් අඩක් පූජාසනය මත ඉස්සේ ය</a:t>
            </a:r>
            <a:r>
              <a:rPr lang="si-LK" sz="2000" b="1" dirty="0">
                <a:solidFill>
                  <a:srgbClr val="FFFFFF"/>
                </a:solidFill>
                <a:effectLst>
                  <a:outerShdw blurRad="38100" dist="38100" dir="2700000" algn="tl">
                    <a:srgbClr val="000000"/>
                  </a:outerShdw>
                </a:effectLst>
                <a:latin typeface="Arial" charset="0"/>
              </a:rPr>
              <a:t>. </a:t>
            </a:r>
            <a:r>
              <a:rPr lang="si-LK" sz="2000" b="1" dirty="0" smtClean="0">
                <a:solidFill>
                  <a:srgbClr val="FFFFFF"/>
                </a:solidFill>
                <a:effectLst>
                  <a:outerShdw blurRad="38100" dist="38100" dir="2700000" algn="tl">
                    <a:srgbClr val="000000"/>
                  </a:outerShdw>
                </a:effectLst>
                <a:latin typeface="Arial" charset="0"/>
              </a:rPr>
              <a:t>පස</a:t>
            </a:r>
            <a:r>
              <a:rPr lang="si-LK" sz="2000" b="1" dirty="0">
                <a:solidFill>
                  <a:srgbClr val="FFFFFF"/>
                </a:solidFill>
                <a:effectLst>
                  <a:outerShdw blurRad="38100" dist="38100" dir="2700000" algn="tl">
                    <a:srgbClr val="000000"/>
                  </a:outerShdw>
                </a:effectLst>
                <a:latin typeface="Arial" charset="0"/>
              </a:rPr>
              <a:t>ුව ඔහු ගිවිසුම් පොත රැගෙන සෙනඟට ඇසෙන ලෙස එය කියවී ය. ඔව්හු ද පිළිතුරු දෙමින්, ''සමිඳාණන් වහන්සේ වදාළ සියල්ල අපි ඉටු කරන්නෙමු''යි කී හ. </a:t>
            </a:r>
            <a:r>
              <a:rPr lang="si-LK" sz="2000" b="1" dirty="0" smtClean="0">
                <a:solidFill>
                  <a:srgbClr val="FFFFFF"/>
                </a:solidFill>
                <a:effectLst>
                  <a:outerShdw blurRad="38100" dist="38100" dir="2700000" algn="tl">
                    <a:srgbClr val="000000"/>
                  </a:outerShdw>
                </a:effectLst>
                <a:latin typeface="Arial" charset="0"/>
              </a:rPr>
              <a:t>එව</a:t>
            </a:r>
            <a:r>
              <a:rPr lang="si-LK" sz="2000" b="1" dirty="0">
                <a:solidFill>
                  <a:srgbClr val="FFFFFF"/>
                </a:solidFill>
                <a:effectLst>
                  <a:outerShdw blurRad="38100" dist="38100" dir="2700000" algn="tl">
                    <a:srgbClr val="000000"/>
                  </a:outerShdw>
                </a:effectLst>
                <a:latin typeface="Arial" charset="0"/>
              </a:rPr>
              <a:t>ිට මෝසෙස් ලේ රැගෙන, </a:t>
            </a:r>
            <a:r>
              <a:rPr lang="si-LK" sz="2000" b="1" dirty="0">
                <a:solidFill>
                  <a:srgbClr val="FFFF00"/>
                </a:solidFill>
                <a:effectLst>
                  <a:outerShdw blurRad="38100" dist="38100" dir="2700000" algn="tl">
                    <a:srgbClr val="000000"/>
                  </a:outerShdw>
                </a:effectLst>
                <a:latin typeface="Arial" charset="0"/>
              </a:rPr>
              <a:t>සෙනඟ මත ඉසිමින්</a:t>
            </a:r>
            <a:r>
              <a:rPr lang="si-LK" sz="2000" b="1" dirty="0">
                <a:solidFill>
                  <a:srgbClr val="FFFFFF"/>
                </a:solidFill>
                <a:effectLst>
                  <a:outerShdw blurRad="38100" dist="38100" dir="2700000" algn="tl">
                    <a:srgbClr val="000000"/>
                  </a:outerShdw>
                </a:effectLst>
                <a:latin typeface="Arial" charset="0"/>
              </a:rPr>
              <a:t>, ''මෙය වනාහි සමිඳාණන් වහන්සේ මෙකී සියලු ආඥා ඔබට දෙමින්, ඔබ සමඟ කළ ගිවිසුම ස්ථිර කරන ලේ ය''යි පැවසී ය. </a:t>
            </a:r>
            <a:endParaRPr lang="en-US" sz="1600" dirty="0">
              <a:solidFill>
                <a:srgbClr val="FFFFFF"/>
              </a:solidFill>
              <a:effectLst>
                <a:outerShdw blurRad="38100" dist="38100" dir="2700000" algn="tl">
                  <a:srgbClr val="000000"/>
                </a:outerShdw>
              </a:effectLst>
              <a:latin typeface="Arial" charset="0"/>
            </a:endParaRPr>
          </a:p>
        </p:txBody>
      </p:sp>
      <p:sp>
        <p:nvSpPr>
          <p:cNvPr id="416771" name="Text Box 3"/>
          <p:cNvSpPr txBox="1">
            <a:spLocks noChangeArrowheads="1"/>
          </p:cNvSpPr>
          <p:nvPr/>
        </p:nvSpPr>
        <p:spPr bwMode="auto">
          <a:xfrm>
            <a:off x="-19141" y="503002"/>
            <a:ext cx="5105400" cy="4278095"/>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sz="2000" b="1" u="sng" dirty="0" smtClean="0">
                <a:solidFill>
                  <a:srgbClr val="FFFFFF"/>
                </a:solidFill>
                <a:latin typeface="Arial" charset="0"/>
              </a:rPr>
              <a:t>එසකියෙල් </a:t>
            </a:r>
            <a:r>
              <a:rPr lang="en-US" sz="2000" b="1" u="sng" dirty="0" smtClean="0">
                <a:solidFill>
                  <a:srgbClr val="FFFFFF"/>
                </a:solidFill>
                <a:latin typeface="Arial" charset="0"/>
              </a:rPr>
              <a:t>36:24-27</a:t>
            </a:r>
            <a:r>
              <a:rPr lang="en-US" sz="1800" b="1" dirty="0" smtClean="0">
                <a:solidFill>
                  <a:srgbClr val="FFFFFF"/>
                </a:solidFill>
                <a:latin typeface="Arial" charset="0"/>
              </a:rPr>
              <a:t/>
            </a:r>
            <a:br>
              <a:rPr lang="en-US" sz="1800" b="1" dirty="0" smtClean="0">
                <a:solidFill>
                  <a:srgbClr val="FFFFFF"/>
                </a:solidFill>
                <a:latin typeface="Arial" charset="0"/>
              </a:rPr>
            </a:br>
            <a:r>
              <a:rPr lang="si-LK" sz="1800" b="1" dirty="0">
                <a:solidFill>
                  <a:srgbClr val="FFFFFF"/>
                </a:solidFill>
                <a:latin typeface="Arial" charset="0"/>
              </a:rPr>
              <a:t>එසේ ය, විජාතීන් අතරෙන් නුඹලා රැගෙන, සියලු දේශවලින් නුඹලා රැස් කර නුඹලාගේ ම රටට ගෙනෙන්නෙමි</a:t>
            </a:r>
            <a:r>
              <a:rPr lang="si-LK" sz="1800" b="1" dirty="0" smtClean="0">
                <a:solidFill>
                  <a:srgbClr val="FFFFFF"/>
                </a:solidFill>
                <a:latin typeface="Arial" charset="0"/>
              </a:rPr>
              <a:t>.න</a:t>
            </a:r>
            <a:r>
              <a:rPr lang="si-LK" sz="1800" b="1" dirty="0">
                <a:solidFill>
                  <a:srgbClr val="FFFFFF"/>
                </a:solidFill>
                <a:latin typeface="Arial" charset="0"/>
              </a:rPr>
              <a:t>ුඹලා පිරිසිදු වන ලෙස මම නුඹලා කෙරෙහි </a:t>
            </a:r>
            <a:r>
              <a:rPr lang="si-LK" sz="1800" b="1" dirty="0">
                <a:solidFill>
                  <a:srgbClr val="FFFF00"/>
                </a:solidFill>
                <a:latin typeface="Arial" charset="0"/>
              </a:rPr>
              <a:t>පිරිසිදු දිය ඉසින්නෙමි</a:t>
            </a:r>
            <a:r>
              <a:rPr lang="si-LK" sz="1800" b="1" dirty="0">
                <a:solidFill>
                  <a:srgbClr val="FFFFFF"/>
                </a:solidFill>
                <a:latin typeface="Arial" charset="0"/>
              </a:rPr>
              <a:t>. නුඹලාගේ සියලු අපවිත්‍රකම්වලින් ද නුඹලාගේ සියලු දේවරූපවලින් ද නුඹලා පිරිසිදු කරන්නෙමි.'' </a:t>
            </a:r>
          </a:p>
          <a:p>
            <a:r>
              <a:rPr lang="si-LK" sz="1800" b="1" dirty="0" smtClean="0">
                <a:solidFill>
                  <a:srgbClr val="FFFFFF"/>
                </a:solidFill>
                <a:latin typeface="Arial" charset="0"/>
              </a:rPr>
              <a:t>'</a:t>
            </a:r>
            <a:r>
              <a:rPr lang="si-LK" sz="1800" b="1" dirty="0">
                <a:solidFill>
                  <a:srgbClr val="FFFFFF"/>
                </a:solidFill>
                <a:latin typeface="Arial" charset="0"/>
              </a:rPr>
              <a:t>'මම අලුත් හදක් නුඹලාට දී, අලුත් සිතක් නුඹලා තුළ මවා, නුඹලාගේ මුරණ්ඩු ගල් සිත පහකොට කීකරු සිතක් නුඹලාට දෙන්නෙමි. </a:t>
            </a:r>
            <a:r>
              <a:rPr lang="si-LK" sz="1800" b="1" dirty="0" smtClean="0">
                <a:solidFill>
                  <a:srgbClr val="FFFFFF"/>
                </a:solidFill>
                <a:latin typeface="Arial" charset="0"/>
              </a:rPr>
              <a:t>ම</a:t>
            </a:r>
            <a:r>
              <a:rPr lang="si-LK" sz="1800" b="1" dirty="0">
                <a:solidFill>
                  <a:srgbClr val="FFFFFF"/>
                </a:solidFill>
                <a:latin typeface="Arial" charset="0"/>
              </a:rPr>
              <a:t>ාගේ ආත්මානුභාවය නුඹලා තුළ නිදන් කොට, නුඹලා මාගේ පණත් අනුව හැසිර මාගේ නියමයන් හරියාකාර ඉටු කරන්න සලස්වන්නෙමි. </a:t>
            </a:r>
            <a:endParaRPr lang="en-US" sz="1800" dirty="0">
              <a:solidFill>
                <a:srgbClr val="FFFFFF"/>
              </a:solidFill>
              <a:latin typeface="Arial" charset="0"/>
            </a:endParaRPr>
          </a:p>
        </p:txBody>
      </p:sp>
      <p:sp>
        <p:nvSpPr>
          <p:cNvPr id="416772" name="Rectangle 4"/>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නික්මයාම</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24:6-8?</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ගණන් කථාව </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8:7?</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එසක</a:t>
            </a:r>
            <a:r>
              <a:rPr lang="si-LK" sz="2400" b="1" dirty="0" smtClean="0">
                <a:solidFill>
                  <a:srgbClr val="FFFFFF"/>
                </a:solidFill>
                <a:effectLst>
                  <a:outerShdw blurRad="38100" dist="38100" dir="2700000" algn="tl">
                    <a:srgbClr val="000000"/>
                  </a:outerShdw>
                </a:effectLst>
              </a:rPr>
              <a:t>ි</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36:24-26?</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හේ‍බෘ </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9:13-14?</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හේ‍බෘ </a:t>
            </a:r>
            <a:r>
              <a:rPr lang="en-US" sz="2400" b="1" dirty="0" smtClean="0">
                <a:solidFill>
                  <a:srgbClr val="FFFFFF"/>
                </a:solidFill>
                <a:effectLst>
                  <a:outerShdw blurRad="38100" dist="38100" dir="2700000" algn="tl">
                    <a:srgbClr val="000000"/>
                  </a:outerShdw>
                </a:effectLst>
              </a:rPr>
              <a:t>10:22</a:t>
            </a:r>
            <a:r>
              <a:rPr lang="en-US" sz="2400" b="1" dirty="0">
                <a:solidFill>
                  <a:srgbClr val="FFFFFF"/>
                </a:solidFill>
                <a:effectLst>
                  <a:outerShdw blurRad="38100" dist="38100" dir="2700000" algn="tl">
                    <a:srgbClr val="000000"/>
                  </a:outerShdw>
                </a:effectLst>
              </a:rPr>
              <a:t>?</a:t>
            </a:r>
          </a:p>
        </p:txBody>
      </p:sp>
      <p:sp>
        <p:nvSpPr>
          <p:cNvPr id="416773" name="Rectangle 5"/>
          <p:cNvSpPr>
            <a:spLocks noGrp="1" noChangeArrowheads="1"/>
          </p:cNvSpPr>
          <p:nvPr>
            <p:ph type="title"/>
          </p:nvPr>
        </p:nvSpPr>
        <p:spPr>
          <a:xfrm>
            <a:off x="5124450" y="762000"/>
            <a:ext cx="3856038" cy="1143000"/>
          </a:xfrm>
          <a:effectLst>
            <a:outerShdw blurRad="63500" dist="35921" dir="2700000" algn="ctr" rotWithShape="0">
              <a:srgbClr val="000000"/>
            </a:outerShdw>
          </a:effectLst>
        </p:spPr>
        <p:txBody>
          <a:bodyPr/>
          <a:lstStyle/>
          <a:p>
            <a:pPr algn="l">
              <a:defRPr/>
            </a:pPr>
            <a:r>
              <a:rPr lang="si-LK" sz="3600" b="1" dirty="0" smtClean="0">
                <a:latin typeface="Arial" charset="0"/>
                <a:ea typeface="ＭＳ Ｐゴシック" charset="0"/>
                <a:cs typeface="ＭＳ Ｐゴシック" charset="0"/>
              </a:rPr>
              <a:t>ඉසිම</a:t>
            </a:r>
            <a:r>
              <a:rPr lang="en-US" sz="3600" b="1" dirty="0" smtClean="0">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217093" name="Text Box 6"/>
          <p:cNvSpPr txBox="1">
            <a:spLocks noChangeArrowheads="1"/>
          </p:cNvSpPr>
          <p:nvPr/>
        </p:nvSpPr>
        <p:spPr bwMode="auto">
          <a:xfrm>
            <a:off x="8397875" y="82550"/>
            <a:ext cx="576600" cy="33855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FFFFFF"/>
                </a:solidFill>
              </a:rPr>
              <a:t>141</a:t>
            </a:r>
          </a:p>
        </p:txBody>
      </p:sp>
      <p:sp>
        <p:nvSpPr>
          <p:cNvPr id="416775" name="Text Box 7"/>
          <p:cNvSpPr txBox="1">
            <a:spLocks noChangeArrowheads="1"/>
          </p:cNvSpPr>
          <p:nvPr/>
        </p:nvSpPr>
        <p:spPr bwMode="auto">
          <a:xfrm>
            <a:off x="-19141" y="921821"/>
            <a:ext cx="4511675" cy="3785652"/>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u="sng" dirty="0">
                <a:solidFill>
                  <a:srgbClr val="FFFFFF"/>
                </a:solidFill>
                <a:latin typeface="Arial" charset="0"/>
              </a:rPr>
              <a:t>ගණන් කථාව . 8:7</a:t>
            </a:r>
            <a:endParaRPr lang="si-LK" b="1" u="sng" dirty="0" smtClean="0">
              <a:solidFill>
                <a:srgbClr val="FFFFFF"/>
              </a:solidFill>
              <a:latin typeface="Arial" charset="0"/>
            </a:endParaRPr>
          </a:p>
          <a:p>
            <a:r>
              <a:rPr lang="si-LK" dirty="0" smtClean="0">
                <a:solidFill>
                  <a:srgbClr val="FFFFFF"/>
                </a:solidFill>
                <a:latin typeface="Arial" charset="0"/>
              </a:rPr>
              <a:t>ඔව</a:t>
            </a:r>
            <a:r>
              <a:rPr lang="si-LK" dirty="0">
                <a:solidFill>
                  <a:srgbClr val="FFFFFF"/>
                </a:solidFill>
                <a:latin typeface="Arial" charset="0"/>
              </a:rPr>
              <a:t>ුන් පවිත්‍ර කිරීමේ වත්පිළිවෙත් මෙලෙස කළ යුතු ය. </a:t>
            </a:r>
            <a:r>
              <a:rPr lang="si-LK" dirty="0">
                <a:solidFill>
                  <a:srgbClr val="FFFF00"/>
                </a:solidFill>
                <a:latin typeface="Arial" charset="0"/>
              </a:rPr>
              <a:t>ඔවුන් මත පවිත්‍ර කිරීමේ වතුර ඉසින්න</a:t>
            </a:r>
            <a:r>
              <a:rPr lang="si-LK" dirty="0">
                <a:solidFill>
                  <a:srgbClr val="FFFFFF"/>
                </a:solidFill>
                <a:latin typeface="Arial" charset="0"/>
              </a:rPr>
              <a:t>. ඉන්පසු ඔවුන් තම මුළු ශරීරය බූගාගෙන, තමන්ගේ වස්ත්‍ර සෝදා ගත යුතු ය. එවිට ඔවුන් පවිත්‍ර වනු ඇත.</a:t>
            </a:r>
            <a:endParaRPr lang="en-US" sz="1800" dirty="0">
              <a:solidFill>
                <a:srgbClr val="FFFFFF"/>
              </a:solidFill>
              <a:latin typeface="Arial" charset="0"/>
            </a:endParaRPr>
          </a:p>
        </p:txBody>
      </p:sp>
      <p:sp>
        <p:nvSpPr>
          <p:cNvPr id="416776" name="Text Box 8"/>
          <p:cNvSpPr txBox="1">
            <a:spLocks noChangeArrowheads="1"/>
          </p:cNvSpPr>
          <p:nvPr/>
        </p:nvSpPr>
        <p:spPr bwMode="auto">
          <a:xfrm>
            <a:off x="-19141" y="1494943"/>
            <a:ext cx="5029200" cy="3785652"/>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u="sng" dirty="0" smtClean="0">
                <a:solidFill>
                  <a:srgbClr val="FFFFFF"/>
                </a:solidFill>
                <a:latin typeface="Arial" charset="0"/>
              </a:rPr>
              <a:t>හේ‍බෘ</a:t>
            </a:r>
            <a:r>
              <a:rPr lang="en-US" b="1" u="sng" dirty="0" smtClean="0">
                <a:solidFill>
                  <a:srgbClr val="FFFFFF"/>
                </a:solidFill>
                <a:latin typeface="Arial" charset="0"/>
              </a:rPr>
              <a:t> </a:t>
            </a:r>
            <a:r>
              <a:rPr lang="en-US" b="1" u="sng" dirty="0">
                <a:solidFill>
                  <a:srgbClr val="FFFFFF"/>
                </a:solidFill>
                <a:latin typeface="Arial" charset="0"/>
              </a:rPr>
              <a:t>9:13-14</a:t>
            </a:r>
            <a:r>
              <a:rPr lang="en-US" sz="1800" b="1" dirty="0">
                <a:solidFill>
                  <a:srgbClr val="FFFFFF"/>
                </a:solidFill>
                <a:latin typeface="Arial" charset="0"/>
              </a:rPr>
              <a:t> </a:t>
            </a:r>
            <a:br>
              <a:rPr lang="en-US" sz="1800" b="1" dirty="0">
                <a:solidFill>
                  <a:srgbClr val="FFFFFF"/>
                </a:solidFill>
                <a:latin typeface="Arial" charset="0"/>
              </a:rPr>
            </a:br>
            <a:r>
              <a:rPr lang="si-LK" sz="1800" b="1" dirty="0">
                <a:solidFill>
                  <a:srgbClr val="FFFFFF"/>
                </a:solidFill>
                <a:latin typeface="Arial" charset="0"/>
              </a:rPr>
              <a:t>න්ද, වත්පිළිවෙත් අනුව අපවිත්‍ර යයි සලකන අය මත එළුවන්ගේත්, ගොනුන්ගේත් ලේ ද, එළ වැස්සියකගේ අළු ද </a:t>
            </a:r>
            <a:r>
              <a:rPr lang="si-LK" sz="1800" b="1" dirty="0">
                <a:solidFill>
                  <a:srgbClr val="FFFF00"/>
                </a:solidFill>
                <a:latin typeface="Arial" charset="0"/>
              </a:rPr>
              <a:t>ඉසීමෙන්</a:t>
            </a:r>
            <a:r>
              <a:rPr lang="si-LK" sz="1800" b="1" dirty="0">
                <a:solidFill>
                  <a:srgbClr val="FFFFFF"/>
                </a:solidFill>
                <a:latin typeface="Arial" charset="0"/>
              </a:rPr>
              <a:t>, ඔව්හු පාරිශුද්ධිය ලබන්නාහු ය. </a:t>
            </a:r>
            <a:r>
              <a:rPr lang="si-LK" sz="1800" b="1" dirty="0" smtClean="0">
                <a:solidFill>
                  <a:srgbClr val="FFFFFF"/>
                </a:solidFill>
                <a:latin typeface="Arial" charset="0"/>
              </a:rPr>
              <a:t>එස</a:t>
            </a:r>
            <a:r>
              <a:rPr lang="si-LK" sz="1800" b="1" dirty="0">
                <a:solidFill>
                  <a:srgbClr val="FFFFFF"/>
                </a:solidFill>
                <a:latin typeface="Arial" charset="0"/>
              </a:rPr>
              <a:t>ේ නම්, ජීවමාන දෙවියන් වහන්සේට සේවය කරන පිණිස ඔබගේ හෘදය සාක්ෂිය නිෂ්ඵල ක්‍රියාවලින් පිරිසිදු කරනු ලැබීම, සදාතන ආත්මයාණන් මඟින් තමන් ම කැළලක් නැති ව දෙවියන් වහන්සේට පූජා වූ, ක්‍රිස්තුන් වහන්සේගේ ලේ කරණකොටගෙන, ඊටත් ඉතා වැඩියෙන් පිරිසිදු නොවන්නේ ද?</a:t>
            </a:r>
            <a:endParaRPr lang="en-US" sz="1800" dirty="0">
              <a:solidFill>
                <a:srgbClr val="FFFFFF"/>
              </a:solidFill>
              <a:latin typeface="Arial" charset="0"/>
            </a:endParaRPr>
          </a:p>
        </p:txBody>
      </p:sp>
      <p:sp>
        <p:nvSpPr>
          <p:cNvPr id="416777" name="Text Box 9"/>
          <p:cNvSpPr txBox="1">
            <a:spLocks noChangeArrowheads="1"/>
          </p:cNvSpPr>
          <p:nvPr/>
        </p:nvSpPr>
        <p:spPr bwMode="auto">
          <a:xfrm>
            <a:off x="-36512" y="2092881"/>
            <a:ext cx="4953000" cy="3416320"/>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u="sng" dirty="0">
                <a:solidFill>
                  <a:srgbClr val="FFFFFF"/>
                </a:solidFill>
                <a:latin typeface="Arial" charset="0"/>
              </a:rPr>
              <a:t>හේ‍බෘ</a:t>
            </a:r>
            <a:r>
              <a:rPr lang="en-US" b="1" u="sng" dirty="0">
                <a:solidFill>
                  <a:srgbClr val="FFFFFF"/>
                </a:solidFill>
                <a:latin typeface="Arial" charset="0"/>
              </a:rPr>
              <a:t> 10:22</a:t>
            </a:r>
            <a:r>
              <a:rPr lang="en-US" b="1" dirty="0" smtClean="0">
                <a:solidFill>
                  <a:srgbClr val="FFFFFF"/>
                </a:solidFill>
                <a:latin typeface="Arial" charset="0"/>
              </a:rPr>
              <a:t> </a:t>
            </a:r>
            <a:r>
              <a:rPr lang="en-US" b="1" dirty="0">
                <a:solidFill>
                  <a:srgbClr val="FFFFFF"/>
                </a:solidFill>
                <a:latin typeface="Arial" charset="0"/>
              </a:rPr>
              <a:t/>
            </a:r>
            <a:br>
              <a:rPr lang="en-US" b="1" dirty="0">
                <a:solidFill>
                  <a:srgbClr val="FFFFFF"/>
                </a:solidFill>
                <a:latin typeface="Arial" charset="0"/>
              </a:rPr>
            </a:br>
            <a:r>
              <a:rPr lang="si-LK" dirty="0"/>
              <a:t>එබැවින් අපි නපුරු </a:t>
            </a:r>
            <a:r>
              <a:rPr lang="si-LK" dirty="0">
                <a:solidFill>
                  <a:srgbClr val="FFFF00"/>
                </a:solidFill>
              </a:rPr>
              <a:t>හෘදය සාක්ෂියකින් පවිත්‍ර කරනු ලැබූ සිත් ද</a:t>
            </a:r>
            <a:r>
              <a:rPr lang="si-LK" dirty="0"/>
              <a:t>, </a:t>
            </a:r>
            <a:r>
              <a:rPr lang="si-LK" dirty="0">
                <a:solidFill>
                  <a:srgbClr val="FFFF00"/>
                </a:solidFill>
              </a:rPr>
              <a:t>පිරිසිදු වතුරෙන් ධෝවනය</a:t>
            </a:r>
            <a:r>
              <a:rPr lang="si-LK" dirty="0"/>
              <a:t> කළ ශරීර ද ඇති ව අවංක සිතක් හා ඒකාන්ත ඇදහීමේ සහතිකය ද ඇති ව, දෙවියන් වහන්සේ වෙත ළඟා වෙමු. </a:t>
            </a:r>
            <a:endParaRPr lang="en-US" sz="1800" dirty="0">
              <a:solidFill>
                <a:srgbClr val="FFFFFF"/>
              </a:solidFill>
              <a:latin typeface="Arial" charset="0"/>
            </a:endParaRPr>
          </a:p>
        </p:txBody>
      </p:sp>
      <p:pic>
        <p:nvPicPr>
          <p:cNvPr id="217097" name="Picture 10" descr="j033551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76200" y="152400"/>
            <a:ext cx="5105400" cy="1143000"/>
          </a:xfrm>
        </p:spPr>
        <p:txBody>
          <a:bodyPr/>
          <a:lstStyle/>
          <a:p>
            <a:pPr eaLnBrk="1" hangingPunct="1"/>
            <a:r>
              <a:rPr lang="si-LK" sz="3600" dirty="0">
                <a:solidFill>
                  <a:srgbClr val="FFFFFF"/>
                </a:solidFill>
                <a:latin typeface="Arial" charset="0"/>
                <a:ea typeface="ＭＳ Ｐゴシック" charset="0"/>
                <a:cs typeface="ＭＳ Ｐゴシック" charset="0"/>
              </a:rPr>
              <a:t>බව්තිස්ම කරන ක්රමයන්</a:t>
            </a:r>
            <a:endParaRPr lang="en-US" sz="3600" dirty="0">
              <a:solidFill>
                <a:srgbClr val="FFFFFF"/>
              </a:solidFill>
              <a:latin typeface="Arial" charset="0"/>
              <a:ea typeface="ＭＳ Ｐゴシック" charset="0"/>
              <a:cs typeface="ＭＳ Ｐゴシック" charset="0"/>
            </a:endParaRPr>
          </a:p>
        </p:txBody>
      </p:sp>
      <p:sp>
        <p:nvSpPr>
          <p:cNvPr id="219139" name="Rectangle 3"/>
          <p:cNvSpPr>
            <a:spLocks noGrp="1" noChangeArrowheads="1"/>
          </p:cNvSpPr>
          <p:nvPr>
            <p:ph type="body" sz="half" idx="1"/>
          </p:nvPr>
        </p:nvSpPr>
        <p:spPr>
          <a:xfrm>
            <a:off x="685800" y="1447800"/>
            <a:ext cx="2878088" cy="1752600"/>
          </a:xfrm>
        </p:spPr>
        <p:txBody>
          <a:bodyPr/>
          <a:lstStyle/>
          <a:p>
            <a:pPr eaLnBrk="1" hangingPunct="1">
              <a:buFontTx/>
              <a:buNone/>
            </a:pPr>
            <a:r>
              <a:rPr lang="si-LK" sz="3600" b="1" dirty="0" smtClean="0">
                <a:solidFill>
                  <a:srgbClr val="FFFFFF"/>
                </a:solidFill>
                <a:latin typeface="Arial" charset="0"/>
                <a:ea typeface="ＭＳ Ｐゴシック" charset="0"/>
                <a:cs typeface="ＭＳ Ｐゴシック" charset="0"/>
              </a:rPr>
              <a:t>වැක්කිරිම</a:t>
            </a:r>
            <a:endParaRPr lang="en-US" sz="3600" b="1" dirty="0">
              <a:solidFill>
                <a:srgbClr val="FFFFFF"/>
              </a:solidFill>
              <a:latin typeface="Arial" charset="0"/>
              <a:ea typeface="ＭＳ Ｐゴシック" charset="0"/>
              <a:cs typeface="ＭＳ Ｐゴシック" charset="0"/>
            </a:endParaRPr>
          </a:p>
        </p:txBody>
      </p:sp>
      <p:pic>
        <p:nvPicPr>
          <p:cNvPr id="219140" name="Picture 4" descr="Remembrance Water Pitche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99000" y="1676400"/>
            <a:ext cx="3579813" cy="4449763"/>
          </a:xfrm>
        </p:spPr>
      </p:pic>
      <p:sp>
        <p:nvSpPr>
          <p:cNvPr id="290821" name="Text Box 5"/>
          <p:cNvSpPr txBox="1">
            <a:spLocks noChangeArrowheads="1"/>
          </p:cNvSpPr>
          <p:nvPr/>
        </p:nvSpPr>
        <p:spPr bwMode="auto">
          <a:xfrm>
            <a:off x="381000" y="3429000"/>
            <a:ext cx="37338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b="1" dirty="0">
                <a:solidFill>
                  <a:srgbClr val="FFFFFF"/>
                </a:solidFill>
                <a:latin typeface="Arial" charset="0"/>
              </a:rPr>
              <a:t>ඇතමුන් විස්වාස කරන අකාරයට </a:t>
            </a:r>
            <a:r>
              <a:rPr lang="si-LK" b="1" dirty="0" smtClean="0">
                <a:solidFill>
                  <a:srgbClr val="FFFFFF"/>
                </a:solidFill>
                <a:latin typeface="Arial" charset="0"/>
              </a:rPr>
              <a:t>ශුද්ධාත්මයාණන්ගේ වැගිරවිම වැක්කිරිමේ ක්රමයෙන් සංකේතවත් කරයි</a:t>
            </a:r>
            <a:endParaRPr lang="en-US" b="1"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2" descr="Sb-Baptis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6" name="Text Box 3"/>
          <p:cNvSpPr txBox="1">
            <a:spLocks noChangeArrowheads="1"/>
          </p:cNvSpPr>
          <p:nvPr/>
        </p:nvSpPr>
        <p:spPr bwMode="auto">
          <a:xfrm>
            <a:off x="8397875" y="82550"/>
            <a:ext cx="576600" cy="33855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FFFFFF"/>
                </a:solidFill>
              </a:rPr>
              <a:t>141</a:t>
            </a:r>
          </a:p>
        </p:txBody>
      </p:sp>
      <p:sp>
        <p:nvSpPr>
          <p:cNvPr id="412676" name="Text Box 4"/>
          <p:cNvSpPr txBox="1">
            <a:spLocks noChangeArrowheads="1"/>
          </p:cNvSpPr>
          <p:nvPr/>
        </p:nvSpPr>
        <p:spPr bwMode="auto">
          <a:xfrm>
            <a:off x="3962400" y="0"/>
            <a:ext cx="4511675" cy="415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u="sng" dirty="0">
                <a:solidFill>
                  <a:srgbClr val="FFFFFF"/>
                </a:solidFill>
                <a:latin typeface="Arial" charset="0"/>
              </a:rPr>
              <a:t>1 කොරේ. </a:t>
            </a:r>
            <a:r>
              <a:rPr lang="en-US" b="1" u="sng" dirty="0" smtClean="0">
                <a:solidFill>
                  <a:srgbClr val="FFFFFF"/>
                </a:solidFill>
                <a:latin typeface="Arial" charset="0"/>
              </a:rPr>
              <a:t>6:11</a:t>
            </a:r>
            <a:r>
              <a:rPr lang="en-US" b="1" dirty="0" smtClean="0">
                <a:solidFill>
                  <a:srgbClr val="FFFFFF"/>
                </a:solidFill>
                <a:latin typeface="Arial" charset="0"/>
              </a:rPr>
              <a:t> </a:t>
            </a:r>
            <a:r>
              <a:rPr lang="si-LK" b="1" dirty="0">
                <a:solidFill>
                  <a:srgbClr val="FFFFFF"/>
                </a:solidFill>
                <a:latin typeface="Arial" charset="0"/>
              </a:rPr>
              <a:t>තවද ඔබ අතරෙන් සමහරෙක් එවැන්නෝ වූ හ. එහෙත් අපගේ ස්වාමීන් වන ජේසුස් ක්‍රිස්තුන් වහන්සේගේ නාමයෙන් ද අපගේ දෙවියන් වහන්සේගේ ආත්මයාණන් මඟින් ද ඔබ </a:t>
            </a:r>
            <a:r>
              <a:rPr lang="si-LK" b="1" dirty="0">
                <a:solidFill>
                  <a:srgbClr val="FFFF00"/>
                </a:solidFill>
                <a:latin typeface="Arial" charset="0"/>
              </a:rPr>
              <a:t>සො‍්දනු </a:t>
            </a:r>
            <a:r>
              <a:rPr lang="si-LK" b="1" dirty="0">
                <a:solidFill>
                  <a:srgbClr val="FFFFFF"/>
                </a:solidFill>
                <a:latin typeface="Arial" charset="0"/>
              </a:rPr>
              <a:t>ලැබුවහු ය; ශුද්ධ කරනු ලැබුවහු ය; දමිටු කරනු ලැබුවහු ය.</a:t>
            </a:r>
            <a:endParaRPr lang="en-US" sz="1800" dirty="0">
              <a:solidFill>
                <a:srgbClr val="FFFFFF"/>
              </a:solidFill>
              <a:latin typeface="Arial" charset="0"/>
            </a:endParaRPr>
          </a:p>
        </p:txBody>
      </p:sp>
      <p:sp>
        <p:nvSpPr>
          <p:cNvPr id="412677" name="Text Box 5"/>
          <p:cNvSpPr txBox="1">
            <a:spLocks noChangeArrowheads="1"/>
          </p:cNvSpPr>
          <p:nvPr/>
        </p:nvSpPr>
        <p:spPr bwMode="auto">
          <a:xfrm>
            <a:off x="3962400" y="479425"/>
            <a:ext cx="5181600" cy="3046988"/>
          </a:xfrm>
          <a:prstGeom prst="rect">
            <a:avLst/>
          </a:prstGeom>
          <a:solidFill>
            <a:srgbClr val="FF000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solidFill>
                  <a:srgbClr val="FFFFFF"/>
                </a:solidFill>
                <a:effectLst>
                  <a:outerShdw blurRad="38100" dist="38100" dir="2700000" algn="tl">
                    <a:srgbClr val="000000"/>
                  </a:outerShdw>
                </a:effectLst>
              </a:rPr>
              <a:t>හේ‍බෘ </a:t>
            </a:r>
            <a:r>
              <a:rPr lang="en-US" b="1" u="sng" dirty="0" smtClean="0">
                <a:solidFill>
                  <a:srgbClr val="FFFFFF"/>
                </a:solidFill>
                <a:latin typeface="Arial" charset="0"/>
              </a:rPr>
              <a:t>10:22</a:t>
            </a:r>
            <a:r>
              <a:rPr lang="en-US" b="1" dirty="0" smtClean="0">
                <a:solidFill>
                  <a:srgbClr val="FFFFFF"/>
                </a:solidFill>
                <a:latin typeface="Arial" charset="0"/>
              </a:rPr>
              <a:t> </a:t>
            </a:r>
            <a:r>
              <a:rPr lang="en-US" b="1" dirty="0">
                <a:solidFill>
                  <a:srgbClr val="FFFFFF"/>
                </a:solidFill>
                <a:latin typeface="Arial" charset="0"/>
              </a:rPr>
              <a:t/>
            </a:r>
            <a:br>
              <a:rPr lang="en-US" b="1" dirty="0">
                <a:solidFill>
                  <a:srgbClr val="FFFFFF"/>
                </a:solidFill>
                <a:latin typeface="Arial" charset="0"/>
              </a:rPr>
            </a:br>
            <a:r>
              <a:rPr lang="si-LK" b="1" dirty="0">
                <a:solidFill>
                  <a:srgbClr val="FFFFFF"/>
                </a:solidFill>
                <a:latin typeface="Arial" charset="0"/>
              </a:rPr>
              <a:t>එබැවින් අපි නපුරු හෘදය සාක්ෂියකින් පවිත්‍ර කරනු ලැබූ සිත් ද, </a:t>
            </a:r>
            <a:r>
              <a:rPr lang="si-LK" b="1" dirty="0">
                <a:solidFill>
                  <a:srgbClr val="FFFF00"/>
                </a:solidFill>
                <a:latin typeface="Arial" charset="0"/>
              </a:rPr>
              <a:t>පිරිසිදු වතුරෙන් ධෝවනය </a:t>
            </a:r>
            <a:r>
              <a:rPr lang="si-LK" b="1" dirty="0">
                <a:solidFill>
                  <a:srgbClr val="FFFFFF"/>
                </a:solidFill>
                <a:latin typeface="Arial" charset="0"/>
              </a:rPr>
              <a:t>කළ ශරීර ද ඇති ව අවංක සිතක් හා ඒකාන්ත ඇදහීමේ සහතිකය ද ඇති ව, දෙවියන් වහන්සේ වෙත ළඟා වෙමු.</a:t>
            </a:r>
            <a:endParaRPr lang="en-US" sz="1800" dirty="0">
              <a:solidFill>
                <a:srgbClr val="FFFFFF"/>
              </a:solidFill>
              <a:latin typeface="Arial" charset="0"/>
            </a:endParaRPr>
          </a:p>
        </p:txBody>
      </p:sp>
      <p:sp>
        <p:nvSpPr>
          <p:cNvPr id="412678" name="Text Box 6"/>
          <p:cNvSpPr txBox="1">
            <a:spLocks noChangeArrowheads="1"/>
          </p:cNvSpPr>
          <p:nvPr/>
        </p:nvSpPr>
        <p:spPr bwMode="auto">
          <a:xfrm>
            <a:off x="3974121" y="986374"/>
            <a:ext cx="5181600" cy="1938992"/>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u="sng" dirty="0">
                <a:solidFill>
                  <a:srgbClr val="FFFFFF"/>
                </a:solidFill>
                <a:latin typeface="Arial" charset="0"/>
              </a:rPr>
              <a:t>එපිස</a:t>
            </a:r>
            <a:r>
              <a:rPr lang="en-US" b="1" u="sng" dirty="0" smtClean="0">
                <a:solidFill>
                  <a:srgbClr val="FFFFFF"/>
                </a:solidFill>
                <a:latin typeface="Arial" charset="0"/>
              </a:rPr>
              <a:t>5:26</a:t>
            </a:r>
            <a:r>
              <a:rPr lang="en-US" b="1" dirty="0" smtClean="0">
                <a:solidFill>
                  <a:srgbClr val="FFFFFF"/>
                </a:solidFill>
                <a:latin typeface="Arial" charset="0"/>
              </a:rPr>
              <a:t> </a:t>
            </a:r>
            <a:r>
              <a:rPr lang="en-US" b="1" dirty="0">
                <a:solidFill>
                  <a:srgbClr val="FFFFFF"/>
                </a:solidFill>
                <a:latin typeface="Arial" charset="0"/>
              </a:rPr>
              <a:t/>
            </a:r>
            <a:br>
              <a:rPr lang="en-US" b="1" dirty="0">
                <a:solidFill>
                  <a:srgbClr val="FFFFFF"/>
                </a:solidFill>
                <a:latin typeface="Arial" charset="0"/>
              </a:rPr>
            </a:br>
            <a:r>
              <a:rPr lang="si-LK" dirty="0"/>
              <a:t>උන් වහන්සේ එසේ කෙළේ, වචනය නමැති </a:t>
            </a:r>
            <a:r>
              <a:rPr lang="si-LK" dirty="0">
                <a:solidFill>
                  <a:srgbClr val="FFFF00"/>
                </a:solidFill>
              </a:rPr>
              <a:t>වතුරෙන් ද සභාව සෝදා පිරිසුදු කර</a:t>
            </a:r>
            <a:r>
              <a:rPr lang="si-LK" dirty="0"/>
              <a:t>, කැප කර,</a:t>
            </a:r>
            <a:endParaRPr lang="en-US" b="1" dirty="0">
              <a:solidFill>
                <a:srgbClr val="FFFFFF"/>
              </a:solidFill>
              <a:latin typeface="Arial" charset="0"/>
            </a:endParaRPr>
          </a:p>
        </p:txBody>
      </p:sp>
      <p:sp>
        <p:nvSpPr>
          <p:cNvPr id="412679" name="Text Box 7"/>
          <p:cNvSpPr txBox="1">
            <a:spLocks noChangeArrowheads="1"/>
          </p:cNvSpPr>
          <p:nvPr/>
        </p:nvSpPr>
        <p:spPr bwMode="auto">
          <a:xfrm>
            <a:off x="4012221" y="1524982"/>
            <a:ext cx="5105400" cy="3046988"/>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solidFill>
                  <a:srgbClr val="FFFFFF"/>
                </a:solidFill>
                <a:effectLst>
                  <a:outerShdw blurRad="38100" dist="38100" dir="2700000" algn="tl">
                    <a:srgbClr val="000000"/>
                  </a:outerShdw>
                </a:effectLst>
              </a:rPr>
              <a:t>හේ‍බෘ </a:t>
            </a:r>
            <a:r>
              <a:rPr lang="en-US" b="1" u="sng" dirty="0" smtClean="0">
                <a:solidFill>
                  <a:srgbClr val="FFFFFF"/>
                </a:solidFill>
                <a:latin typeface="Arial" charset="0"/>
              </a:rPr>
              <a:t>9:10</a:t>
            </a:r>
            <a:r>
              <a:rPr lang="en-US" b="1" dirty="0" smtClean="0">
                <a:solidFill>
                  <a:srgbClr val="FFFFFF"/>
                </a:solidFill>
                <a:latin typeface="Arial" charset="0"/>
              </a:rPr>
              <a:t> </a:t>
            </a:r>
            <a:r>
              <a:rPr lang="en-US" b="1" dirty="0">
                <a:solidFill>
                  <a:srgbClr val="FFFFFF"/>
                </a:solidFill>
                <a:latin typeface="Arial" charset="0"/>
              </a:rPr>
              <a:t/>
            </a:r>
            <a:br>
              <a:rPr lang="en-US" b="1" dirty="0">
                <a:solidFill>
                  <a:srgbClr val="FFFFFF"/>
                </a:solidFill>
                <a:latin typeface="Arial" charset="0"/>
              </a:rPr>
            </a:br>
            <a:r>
              <a:rPr lang="si-LK" b="1" dirty="0">
                <a:solidFill>
                  <a:srgbClr val="FFFFFF"/>
                </a:solidFill>
                <a:latin typeface="Arial" charset="0"/>
              </a:rPr>
              <a:t>මේවා කෑමබීමවලින් හා විවිධාකාර ආගමික </a:t>
            </a:r>
            <a:r>
              <a:rPr lang="si-LK" b="1" dirty="0">
                <a:solidFill>
                  <a:srgbClr val="FFFF00"/>
                </a:solidFill>
                <a:latin typeface="Arial" charset="0"/>
              </a:rPr>
              <a:t>ධෝවනවලින් සමන්විත බාහිර </a:t>
            </a:r>
            <a:r>
              <a:rPr lang="si-LK" b="1" dirty="0">
                <a:solidFill>
                  <a:srgbClr val="FFFFFF"/>
                </a:solidFill>
                <a:latin typeface="Arial" charset="0"/>
              </a:rPr>
              <a:t>වත්පිළිවෙත් පමණකි. මේවා පවතින්නේ දෙවියන් වහන්සේ සියල්ල සංශෝධනය කරන තුරු පමණ ය.</a:t>
            </a:r>
            <a:endParaRPr lang="en-US" sz="1800" dirty="0">
              <a:solidFill>
                <a:srgbClr val="FFFFFF"/>
              </a:solidFill>
              <a:latin typeface="Arial" charset="0"/>
            </a:endParaRPr>
          </a:p>
        </p:txBody>
      </p:sp>
      <p:sp>
        <p:nvSpPr>
          <p:cNvPr id="412680" name="Text Box 8"/>
          <p:cNvSpPr txBox="1">
            <a:spLocks noChangeArrowheads="1"/>
          </p:cNvSpPr>
          <p:nvPr/>
        </p:nvSpPr>
        <p:spPr bwMode="auto">
          <a:xfrm>
            <a:off x="4012221" y="1988840"/>
            <a:ext cx="5181600" cy="3046988"/>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solidFill>
                  <a:srgbClr val="FFFFFF"/>
                </a:solidFill>
                <a:effectLst>
                  <a:outerShdw blurRad="38100" dist="38100" dir="2700000" algn="tl">
                    <a:srgbClr val="000000"/>
                  </a:outerShdw>
                </a:effectLst>
              </a:rPr>
              <a:t>තිතස් </a:t>
            </a:r>
            <a:r>
              <a:rPr lang="en-US" b="1" u="sng" dirty="0" smtClean="0">
                <a:solidFill>
                  <a:srgbClr val="FFFFFF"/>
                </a:solidFill>
                <a:latin typeface="Arial" charset="0"/>
              </a:rPr>
              <a:t>3:5</a:t>
            </a:r>
            <a:r>
              <a:rPr lang="en-US" b="1" dirty="0">
                <a:solidFill>
                  <a:srgbClr val="FFFFFF"/>
                </a:solidFill>
                <a:latin typeface="Arial" charset="0"/>
              </a:rPr>
              <a:t/>
            </a:r>
            <a:br>
              <a:rPr lang="en-US" b="1" dirty="0">
                <a:solidFill>
                  <a:srgbClr val="FFFFFF"/>
                </a:solidFill>
                <a:latin typeface="Arial" charset="0"/>
              </a:rPr>
            </a:br>
            <a:r>
              <a:rPr lang="si-LK" b="1" dirty="0">
                <a:solidFill>
                  <a:srgbClr val="FFFFFF"/>
                </a:solidFill>
                <a:latin typeface="Arial" charset="0"/>
              </a:rPr>
              <a:t>අප විසින් ම කළ දැහැමි ක්‍රියාවලින් නොව, හුදෙක් ස්වකීය දයාව ලෙස, පුනරුත්පාදනය නමැති </a:t>
            </a:r>
            <a:r>
              <a:rPr lang="si-LK" b="1" dirty="0">
                <a:solidFill>
                  <a:srgbClr val="FFFF00"/>
                </a:solidFill>
                <a:latin typeface="Arial" charset="0"/>
              </a:rPr>
              <a:t>ධෝවනයෙන් </a:t>
            </a:r>
            <a:r>
              <a:rPr lang="si-LK" b="1" dirty="0">
                <a:solidFill>
                  <a:srgbClr val="FFFFFF"/>
                </a:solidFill>
                <a:latin typeface="Arial" charset="0"/>
              </a:rPr>
              <a:t>ද ශුද්ධාත්මයාණන් වහන්සේගේ අලුත් කිරීමෙන් ද උන් වහන්සේ අප ගැළෙව් සේක. </a:t>
            </a:r>
            <a:endParaRPr lang="en-US" b="1" dirty="0">
              <a:solidFill>
                <a:srgbClr val="FFFFFF"/>
              </a:solidFill>
              <a:latin typeface="Arial" charset="0"/>
            </a:endParaRPr>
          </a:p>
        </p:txBody>
      </p:sp>
      <p:sp>
        <p:nvSpPr>
          <p:cNvPr id="412681" name="Rectangle 9"/>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l">
              <a:defRPr/>
            </a:pPr>
            <a:r>
              <a:rPr lang="si-LK" sz="3600" b="1" dirty="0" smtClean="0">
                <a:latin typeface="Arial" charset="0"/>
                <a:ea typeface="ＭＳ Ｐゴシック" charset="0"/>
                <a:cs typeface="ＭＳ Ｐゴシック" charset="0"/>
              </a:rPr>
              <a:t>වැගිරිම</a:t>
            </a:r>
            <a:r>
              <a:rPr lang="en-US" sz="3600" b="1" dirty="0" smtClean="0">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sp>
        <p:nvSpPr>
          <p:cNvPr id="412682" name="Rectangle 10"/>
          <p:cNvSpPr>
            <a:spLocks noChangeArrowheads="1"/>
          </p:cNvSpPr>
          <p:nvPr/>
        </p:nvSpPr>
        <p:spPr bwMode="auto">
          <a:xfrm>
            <a:off x="228600" y="838200"/>
            <a:ext cx="3623320" cy="32766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80000"/>
              <a:buFont typeface="Wingdings" charset="0"/>
              <a:buChar char="n"/>
              <a:defRPr/>
            </a:pPr>
            <a:r>
              <a:rPr lang="en-US" sz="2400" b="1" dirty="0">
                <a:solidFill>
                  <a:srgbClr val="FFFFFF"/>
                </a:solidFill>
                <a:effectLst>
                  <a:outerShdw blurRad="38100" dist="38100" dir="2700000" algn="tl">
                    <a:srgbClr val="000000"/>
                  </a:outerShdw>
                </a:effectLst>
              </a:rPr>
              <a:t>1 </a:t>
            </a:r>
            <a:r>
              <a:rPr lang="si-LK" sz="2400" b="1" dirty="0" smtClean="0">
                <a:solidFill>
                  <a:srgbClr val="FFFFFF"/>
                </a:solidFill>
                <a:effectLst>
                  <a:outerShdw blurRad="38100" dist="38100" dir="2700000" algn="tl">
                    <a:srgbClr val="000000"/>
                  </a:outerShdw>
                </a:effectLst>
              </a:rPr>
              <a:t>කොරේ</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6:11?</a:t>
            </a:r>
          </a:p>
          <a:p>
            <a:pPr marL="342900" indent="-342900" eaLnBrk="1" hangingPunct="1">
              <a:spcBef>
                <a:spcPct val="20000"/>
              </a:spcBef>
              <a:buClr>
                <a:srgbClr val="86D1EC"/>
              </a:buClr>
              <a:buSzPct val="80000"/>
              <a:buFont typeface="Wingdings" charset="0"/>
              <a:buChar char="n"/>
              <a:defRPr/>
            </a:pPr>
            <a:r>
              <a:rPr lang="si-LK" sz="2400" b="1" dirty="0" smtClean="0">
                <a:solidFill>
                  <a:srgbClr val="FFFFFF"/>
                </a:solidFill>
                <a:effectLst>
                  <a:outerShdw blurRad="38100" dist="38100" dir="2700000" algn="tl">
                    <a:srgbClr val="000000"/>
                  </a:outerShdw>
                </a:effectLst>
              </a:rPr>
              <a:t>එපිස</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5:26?</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හේ‍බෘ </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9:10?</a:t>
            </a:r>
          </a:p>
          <a:p>
            <a:pPr marL="342900" indent="-342900" eaLnBrk="1" hangingPunct="1">
              <a:spcBef>
                <a:spcPct val="20000"/>
              </a:spcBef>
              <a:buClr>
                <a:srgbClr val="86D1EC"/>
              </a:buClr>
              <a:buSzPct val="80000"/>
              <a:buFont typeface="Wingdings" charset="0"/>
              <a:buChar char="n"/>
              <a:defRPr/>
            </a:pPr>
            <a:r>
              <a:rPr lang="si-LK" sz="2400" b="1" dirty="0">
                <a:solidFill>
                  <a:srgbClr val="FFFFFF"/>
                </a:solidFill>
                <a:effectLst>
                  <a:outerShdw blurRad="38100" dist="38100" dir="2700000" algn="tl">
                    <a:srgbClr val="000000"/>
                  </a:outerShdw>
                </a:effectLst>
              </a:rPr>
              <a:t>හේ‍බෘ </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10:22?</a:t>
            </a:r>
          </a:p>
          <a:p>
            <a:pPr marL="342900" indent="-342900" eaLnBrk="1" hangingPunct="1">
              <a:spcBef>
                <a:spcPct val="20000"/>
              </a:spcBef>
              <a:buClr>
                <a:srgbClr val="86D1EC"/>
              </a:buClr>
              <a:buSzPct val="80000"/>
              <a:buFont typeface="Wingdings" charset="0"/>
              <a:buChar char="n"/>
              <a:defRPr/>
            </a:pPr>
            <a:r>
              <a:rPr lang="si-LK" sz="2400" b="1" dirty="0" smtClean="0">
                <a:solidFill>
                  <a:srgbClr val="FFFFFF"/>
                </a:solidFill>
                <a:effectLst>
                  <a:outerShdw blurRad="38100" dist="38100" dir="2700000" algn="tl">
                    <a:srgbClr val="000000"/>
                  </a:outerShdw>
                </a:effectLst>
              </a:rPr>
              <a:t>තිතස්</a:t>
            </a:r>
            <a:r>
              <a:rPr lang="en-US" sz="2400" b="1" dirty="0" smtClean="0">
                <a:solidFill>
                  <a:srgbClr val="FFFFFF"/>
                </a:solidFill>
                <a:effectLst>
                  <a:outerShdw blurRad="38100" dist="38100" dir="2700000" algn="tl">
                    <a:srgbClr val="000000"/>
                  </a:outerShdw>
                </a:effectLst>
              </a:rPr>
              <a:t>. </a:t>
            </a:r>
            <a:r>
              <a:rPr lang="en-US" sz="2400" b="1" dirty="0">
                <a:solidFill>
                  <a:srgbClr val="FFFFFF"/>
                </a:solidFill>
                <a:effectLst>
                  <a:outerShdw blurRad="38100" dist="38100" dir="2700000" algn="tl">
                    <a:srgbClr val="000000"/>
                  </a:outerShdw>
                </a:effectLst>
              </a:rPr>
              <a:t>3:5?</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5" descr="pouring-baptism.jpg"/>
          <p:cNvPicPr>
            <a:picLocks noChangeAspect="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5" name="Rectangle 2"/>
          <p:cNvSpPr>
            <a:spLocks noChangeArrowheads="1"/>
          </p:cNvSpPr>
          <p:nvPr/>
        </p:nvSpPr>
        <p:spPr bwMode="auto">
          <a:xfrm>
            <a:off x="0" y="5316325"/>
            <a:ext cx="91440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lang="si-LK" sz="2400" b="1" dirty="0" smtClean="0">
                <a:latin typeface="Arial" charset="0"/>
                <a:cs typeface="Arial" charset="0"/>
              </a:rPr>
              <a:t>ස්වින්ග්ලි හා බ</a:t>
            </a:r>
            <a:r>
              <a:rPr lang="si-LK" sz="2400" b="1" dirty="0">
                <a:latin typeface="Arial" charset="0"/>
                <a:cs typeface="Arial" charset="0"/>
              </a:rPr>
              <a:t>ොහෝ ප්රතිසංස්කරණවාදීන් එකඟ වූයේ, ප්රධා</a:t>
            </a:r>
            <a:r>
              <a:rPr lang="si-LK" sz="2400" b="1" dirty="0" smtClean="0">
                <a:latin typeface="Arial" charset="0"/>
                <a:cs typeface="Arial" charset="0"/>
              </a:rPr>
              <a:t>න සංකේතය සේදිම මිස,</a:t>
            </a:r>
            <a:r>
              <a:rPr lang="si-LK" sz="2400" dirty="0"/>
              <a:t> මරණය සහ උත්ථානය නොවන බවය. පසුව වත් කිරීම සම්මත විය</a:t>
            </a:r>
            <a:r>
              <a:rPr lang="si-LK" sz="2400" dirty="0" smtClean="0"/>
              <a:t>.</a:t>
            </a:r>
            <a:endParaRPr lang="en-US" sz="2400" b="1" dirty="0">
              <a:latin typeface="Arial" charset="0"/>
              <a:cs typeface="Arial" charset="0"/>
            </a:endParaRPr>
          </a:p>
        </p:txBody>
      </p:sp>
      <p:sp>
        <p:nvSpPr>
          <p:cNvPr id="223236" name="Text Box 3"/>
          <p:cNvSpPr txBox="1">
            <a:spLocks noChangeArrowheads="1"/>
          </p:cNvSpPr>
          <p:nvPr/>
        </p:nvSpPr>
        <p:spPr bwMode="auto">
          <a:xfrm>
            <a:off x="-76200" y="76200"/>
            <a:ext cx="9220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2800" b="1" dirty="0">
                <a:solidFill>
                  <a:srgbClr val="FF0066"/>
                </a:solidFill>
                <a:latin typeface="Arial" charset="0"/>
              </a:rPr>
              <a:t>බව්තිස්ම ක්රමයන්: ඉසිම හා වැක්කිරිම</a:t>
            </a:r>
          </a:p>
        </p:txBody>
      </p:sp>
      <p:sp>
        <p:nvSpPr>
          <p:cNvPr id="221188" name="Rectangle 4"/>
          <p:cNvSpPr>
            <a:spLocks noGrp="1" noChangeArrowheads="1"/>
          </p:cNvSpPr>
          <p:nvPr>
            <p:ph type="title" idx="4294967295"/>
          </p:nvPr>
        </p:nvSpPr>
        <p:spPr>
          <a:xfrm>
            <a:off x="0" y="2514600"/>
            <a:ext cx="9144000" cy="1143000"/>
          </a:xfrm>
        </p:spPr>
        <p:txBody>
          <a:bodyPr/>
          <a:lstStyle/>
          <a:p>
            <a:pPr eaLnBrk="1" hangingPunct="1">
              <a:defRPr/>
            </a:pPr>
            <a:r>
              <a:rPr lang="si-LK" sz="4800" dirty="0" smtClean="0">
                <a:solidFill>
                  <a:schemeClr val="bg1"/>
                </a:solidFill>
                <a:effectLst>
                  <a:glow rad="101600">
                    <a:schemeClr val="tx1">
                      <a:alpha val="60000"/>
                    </a:schemeClr>
                  </a:glow>
                </a:effectLst>
                <a:latin typeface="Arial" charset="0"/>
                <a:ea typeface="ＭＳ Ｐゴシック" charset="0"/>
                <a:cs typeface="ＭＳ Ｐゴシック" charset="0"/>
              </a:rPr>
              <a:t>නමුත් “හොදනවා’ ,කියන්නේ ‘වක්කරනවා’ කියන එකද</a:t>
            </a:r>
            <a:r>
              <a:rPr lang="en-US" sz="4800" dirty="0" smtClean="0">
                <a:solidFill>
                  <a:schemeClr val="bg1"/>
                </a:solidFill>
                <a:effectLst>
                  <a:glow rad="101600">
                    <a:schemeClr val="tx1">
                      <a:alpha val="60000"/>
                    </a:schemeClr>
                  </a:glow>
                </a:effectLst>
                <a:latin typeface="Arial" charset="0"/>
                <a:ea typeface="ＭＳ Ｐゴシック" charset="0"/>
                <a:cs typeface="ＭＳ Ｐゴシック" charset="0"/>
              </a:rPr>
              <a:t>?</a:t>
            </a:r>
            <a:endParaRPr lang="en-US" sz="4000" dirty="0">
              <a:solidFill>
                <a:schemeClr val="bg1"/>
              </a:solidFill>
              <a:effectLst>
                <a:glow rad="101600">
                  <a:schemeClr val="tx1">
                    <a:alpha val="60000"/>
                  </a:schemeClr>
                </a:glo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282" name="Picture 2" descr="Roman Catholic Adult Baptism"/>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19238" y="0"/>
            <a:ext cx="5795962" cy="6858000"/>
          </a:xfrm>
        </p:spPr>
      </p:pic>
      <p:sp>
        <p:nvSpPr>
          <p:cNvPr id="188419" name="Rectangle 3"/>
          <p:cNvSpPr>
            <a:spLocks noGrp="1" noChangeArrowheads="1"/>
          </p:cNvSpPr>
          <p:nvPr>
            <p:ph type="title"/>
          </p:nvPr>
        </p:nvSpPr>
        <p:spPr>
          <a:xfrm>
            <a:off x="3352800" y="274638"/>
            <a:ext cx="4572000" cy="1143000"/>
          </a:xfrm>
          <a:extLst/>
        </p:spPr>
        <p:txBody>
          <a:bodyPr/>
          <a:lstStyle/>
          <a:p>
            <a:pPr eaLnBrk="1" hangingPunct="1">
              <a:defRPr/>
            </a:pPr>
            <a:r>
              <a:rPr lang="si-LK" sz="6000" dirty="0" smtClean="0">
                <a:solidFill>
                  <a:srgbClr val="FFFFFF"/>
                </a:solidFill>
                <a:effectLst>
                  <a:glow rad="88900">
                    <a:schemeClr val="tx2"/>
                  </a:glow>
                </a:effectLst>
                <a:latin typeface="Arial" charset="0"/>
                <a:ea typeface="ＭＳ Ｐゴシック" charset="0"/>
                <a:cs typeface="ＭＳ Ｐゴシック" charset="0"/>
              </a:rPr>
              <a:t>වැක්කිරිම</a:t>
            </a:r>
            <a:endParaRPr lang="en-US" sz="6000" dirty="0">
              <a:solidFill>
                <a:srgbClr val="FFFFFF"/>
              </a:solidFill>
              <a:effectLst>
                <a:glow rad="88900">
                  <a:schemeClr val="tx2"/>
                </a:glow>
              </a:effectLst>
              <a:latin typeface="Arial" charset="0"/>
              <a:ea typeface="ＭＳ Ｐゴシック" charset="0"/>
              <a:cs typeface="ＭＳ Ｐゴシック" charset="0"/>
            </a:endParaRPr>
          </a:p>
        </p:txBody>
      </p:sp>
      <p:sp>
        <p:nvSpPr>
          <p:cNvPr id="225284" name="Rectangle 4"/>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lang="en-US" sz="3200">
              <a:solidFill>
                <a:srgbClr val="FF0066"/>
              </a:solidFill>
              <a:latin typeface="Arial" charset="0"/>
            </a:endParaRPr>
          </a:p>
        </p:txBody>
      </p:sp>
      <p:sp>
        <p:nvSpPr>
          <p:cNvPr id="225285" name="Rectangle 5"/>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4000" b="1">
              <a:solidFill>
                <a:srgbClr val="FF0066"/>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29" name="Picture 2" descr="133489345_9afba0146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0" name="Rectangle 3"/>
          <p:cNvSpPr>
            <a:spLocks noGrp="1" noChangeArrowheads="1"/>
          </p:cNvSpPr>
          <p:nvPr>
            <p:ph type="title" idx="4294967295"/>
          </p:nvPr>
        </p:nvSpPr>
        <p:spPr>
          <a:xfrm>
            <a:off x="0" y="274638"/>
            <a:ext cx="9144000" cy="1143000"/>
          </a:xfrm>
        </p:spPr>
        <p:txBody>
          <a:bodyPr/>
          <a:lstStyle/>
          <a:p>
            <a:pPr eaLnBrk="1" hangingPunct="1"/>
            <a:r>
              <a:rPr lang="si-LK" dirty="0" smtClean="0">
                <a:latin typeface="Arial" charset="0"/>
                <a:ea typeface="ＭＳ Ｐゴシック" charset="0"/>
                <a:cs typeface="ＭＳ Ｐゴシック" charset="0"/>
              </a:rPr>
              <a:t>වහින විට</a:t>
            </a:r>
            <a:r>
              <a:rPr lang="en-US" dirty="0" smtClean="0">
                <a:latin typeface="Arial" charset="0"/>
                <a:ea typeface="ＭＳ Ｐゴシック" charset="0"/>
                <a:cs typeface="ＭＳ Ｐゴシック" charset="0"/>
              </a:rPr>
              <a:t>, </a:t>
            </a:r>
            <a:r>
              <a:rPr lang="si-LK" dirty="0" smtClean="0">
                <a:latin typeface="Arial" charset="0"/>
                <a:ea typeface="ＭＳ Ｐゴシック" charset="0"/>
                <a:cs typeface="ＭＳ Ｐゴシック" charset="0"/>
              </a:rPr>
              <a:t>වැක්කේරේනවා </a:t>
            </a:r>
            <a:r>
              <a:rPr lang="en-US" dirty="0" smtClean="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6"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p:cNvSpPr txBox="1">
            <a:spLocks noChangeArrowheads="1"/>
          </p:cNvSpPr>
          <p:nvPr/>
        </p:nvSpPr>
        <p:spPr bwMode="auto">
          <a:xfrm>
            <a:off x="152400" y="905329"/>
            <a:ext cx="8839200" cy="1569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3200" b="1" dirty="0" smtClean="0">
                <a:solidFill>
                  <a:srgbClr val="000000"/>
                </a:solidFill>
                <a:latin typeface="Arial" charset="0"/>
              </a:rPr>
              <a:t>අපොස්තරු වරුන් පෙන්තකොස්ත දිනනයේදි දේව මාලිගාවේ 3000 පිරිසක් ගිල්විම මගින් බව්තිස්ම කරාද</a:t>
            </a:r>
            <a:r>
              <a:rPr lang="en-US" sz="3200" b="1" i="1" dirty="0" smtClean="0">
                <a:solidFill>
                  <a:srgbClr val="000000"/>
                </a:solidFill>
                <a:latin typeface="Arial" charset="0"/>
              </a:rPr>
              <a:t>?</a:t>
            </a:r>
            <a:r>
              <a:rPr lang="en-US" sz="3200" b="1" dirty="0" smtClean="0">
                <a:solidFill>
                  <a:srgbClr val="000000"/>
                </a:solidFill>
                <a:latin typeface="Arial" charset="0"/>
              </a:rPr>
              <a:t> </a:t>
            </a:r>
            <a:endParaRPr lang="en-US" sz="3200" b="1" dirty="0">
              <a:solidFill>
                <a:srgbClr val="000000"/>
              </a:solidFill>
              <a:latin typeface="Arial" charset="0"/>
            </a:endParaRPr>
          </a:p>
        </p:txBody>
      </p:sp>
      <p:sp>
        <p:nvSpPr>
          <p:cNvPr id="229379" name="Text Box 3"/>
          <p:cNvSpPr txBox="1">
            <a:spLocks noChangeArrowheads="1"/>
          </p:cNvSpPr>
          <p:nvPr/>
        </p:nvSpPr>
        <p:spPr bwMode="auto">
          <a:xfrm>
            <a:off x="0" y="304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b="1" dirty="0">
                <a:solidFill>
                  <a:srgbClr val="FF0066"/>
                </a:solidFill>
                <a:latin typeface="Arial" charset="0"/>
              </a:rPr>
              <a:t>බව්තිස්ම ක්රමයන්</a:t>
            </a:r>
            <a:r>
              <a:rPr lang="en-US" b="1" dirty="0">
                <a:solidFill>
                  <a:srgbClr val="FF0066"/>
                </a:solidFill>
                <a:latin typeface="Arial" charset="0"/>
              </a:rPr>
              <a:t>: </a:t>
            </a:r>
            <a:r>
              <a:rPr lang="si-LK" b="1" dirty="0">
                <a:solidFill>
                  <a:srgbClr val="FF0066"/>
                </a:solidFill>
                <a:latin typeface="Arial" charset="0"/>
              </a:rPr>
              <a:t>ඉසිම හා වැක්කිරිම</a:t>
            </a:r>
            <a:endParaRPr lang="en-US" b="1" dirty="0">
              <a:solidFill>
                <a:srgbClr val="FF0066"/>
              </a:solidFill>
              <a:latin typeface="Arial" charset="0"/>
            </a:endParaRPr>
          </a:p>
        </p:txBody>
      </p:sp>
      <p:sp>
        <p:nvSpPr>
          <p:cNvPr id="294916" name="Rectangle 4"/>
          <p:cNvSpPr>
            <a:spLocks noGrp="1" noChangeArrowheads="1"/>
          </p:cNvSpPr>
          <p:nvPr>
            <p:ph type="title" idx="4294967295"/>
          </p:nvPr>
        </p:nvSpPr>
        <p:spPr>
          <a:xfrm>
            <a:off x="533400" y="5715000"/>
            <a:ext cx="8229600" cy="1143000"/>
          </a:xfrm>
        </p:spPr>
        <p:txBody>
          <a:bodyPr/>
          <a:lstStyle/>
          <a:p>
            <a:pPr eaLnBrk="1" hangingPunct="1"/>
            <a:r>
              <a:rPr lang="si-LK" sz="3600" dirty="0" smtClean="0">
                <a:latin typeface="Arial" charset="0"/>
                <a:ea typeface="ＭＳ Ｐゴシック" charset="0"/>
                <a:cs typeface="ＭＳ Ｐゴシック" charset="0"/>
              </a:rPr>
              <a:t>ගිල්විම කර හැකිවුවාද</a:t>
            </a:r>
            <a:r>
              <a:rPr lang="en-US" sz="3600" dirty="0" smtClean="0">
                <a:latin typeface="Arial" charset="0"/>
                <a:ea typeface="ＭＳ Ｐゴシック" charset="0"/>
                <a:cs typeface="ＭＳ Ｐゴシック" charset="0"/>
              </a:rPr>
              <a:t>?</a:t>
            </a:r>
            <a:endParaRPr lang="en-US" sz="3600" dirty="0">
              <a:latin typeface="Arial" charset="0"/>
              <a:ea typeface="ＭＳ Ｐゴシック" charset="0"/>
              <a:cs typeface="ＭＳ Ｐゴシック" charset="0"/>
            </a:endParaRPr>
          </a:p>
        </p:txBody>
      </p:sp>
      <p:sp>
        <p:nvSpPr>
          <p:cNvPr id="294917" name="Text Box 5"/>
          <p:cNvSpPr txBox="1">
            <a:spLocks noChangeArrowheads="1"/>
          </p:cNvSpPr>
          <p:nvPr/>
        </p:nvSpPr>
        <p:spPr bwMode="auto">
          <a:xfrm>
            <a:off x="152400" y="2882194"/>
            <a:ext cx="8991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0363" indent="-3603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si-LK" b="1" i="1" dirty="0" smtClean="0">
                <a:solidFill>
                  <a:srgbClr val="000000"/>
                </a:solidFill>
                <a:latin typeface="Arial" charset="0"/>
              </a:rPr>
              <a:t>ගොලයන් </a:t>
            </a:r>
            <a:r>
              <a:rPr lang="en-US" b="1" i="1" dirty="0" smtClean="0">
                <a:solidFill>
                  <a:srgbClr val="000000"/>
                </a:solidFill>
                <a:latin typeface="Arial" charset="0"/>
              </a:rPr>
              <a:t>120  </a:t>
            </a:r>
            <a:r>
              <a:rPr lang="si-LK" b="1" i="1" dirty="0" smtClean="0">
                <a:solidFill>
                  <a:srgbClr val="000000"/>
                </a:solidFill>
                <a:latin typeface="Arial" charset="0"/>
              </a:rPr>
              <a:t>එක් අයෙක් </a:t>
            </a:r>
            <a:r>
              <a:rPr lang="en-US" b="1" i="1" dirty="0" smtClean="0">
                <a:solidFill>
                  <a:srgbClr val="000000"/>
                </a:solidFill>
                <a:latin typeface="Arial" charset="0"/>
              </a:rPr>
              <a:t>100</a:t>
            </a:r>
            <a:r>
              <a:rPr lang="si-LK" b="1" i="1" dirty="0" smtClean="0">
                <a:solidFill>
                  <a:srgbClr val="000000"/>
                </a:solidFill>
                <a:latin typeface="Arial" charset="0"/>
              </a:rPr>
              <a:t> දෙනේකු පැය එකකදි බව්තිස්ම කරානම්</a:t>
            </a:r>
            <a:r>
              <a:rPr lang="en-US" b="1" i="1" dirty="0" smtClean="0">
                <a:solidFill>
                  <a:srgbClr val="000000"/>
                </a:solidFill>
                <a:latin typeface="Arial" charset="0"/>
              </a:rPr>
              <a:t> </a:t>
            </a:r>
            <a:r>
              <a:rPr lang="en-US" b="1" i="1" dirty="0">
                <a:solidFill>
                  <a:srgbClr val="000000"/>
                </a:solidFill>
                <a:latin typeface="Arial" charset="0"/>
              </a:rPr>
              <a:t>= 12,000 </a:t>
            </a:r>
            <a:r>
              <a:rPr lang="si-LK" b="1" i="1" dirty="0" smtClean="0">
                <a:solidFill>
                  <a:srgbClr val="000000"/>
                </a:solidFill>
                <a:latin typeface="Arial" charset="0"/>
              </a:rPr>
              <a:t>බව්තිස්ම කර හැක</a:t>
            </a:r>
            <a:endParaRPr lang="en-US" b="1" i="1" dirty="0">
              <a:solidFill>
                <a:srgbClr val="000000"/>
              </a:solidFill>
              <a:latin typeface="Arial" charset="0"/>
            </a:endParaRPr>
          </a:p>
        </p:txBody>
      </p:sp>
      <p:sp>
        <p:nvSpPr>
          <p:cNvPr id="294918" name="Text Box 6"/>
          <p:cNvSpPr txBox="1">
            <a:spLocks noChangeArrowheads="1"/>
          </p:cNvSpPr>
          <p:nvPr/>
        </p:nvSpPr>
        <p:spPr bwMode="auto">
          <a:xfrm>
            <a:off x="125288" y="4653136"/>
            <a:ext cx="8839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buFontTx/>
              <a:buChar char="•"/>
            </a:pPr>
            <a:r>
              <a:rPr lang="si-LK" b="1" i="1" dirty="0" smtClean="0">
                <a:solidFill>
                  <a:srgbClr val="000000"/>
                </a:solidFill>
                <a:latin typeface="Arial" charset="0"/>
              </a:rPr>
              <a:t>ගොලයන් 12 එක්අයේක් 100 නා බැගින්</a:t>
            </a:r>
            <a:r>
              <a:rPr lang="en-US" b="1" i="1" dirty="0">
                <a:solidFill>
                  <a:srgbClr val="000000"/>
                </a:solidFill>
                <a:latin typeface="Arial" charset="0"/>
              </a:rPr>
              <a:t/>
            </a:r>
            <a:br>
              <a:rPr lang="en-US" b="1" i="1" dirty="0">
                <a:solidFill>
                  <a:srgbClr val="000000"/>
                </a:solidFill>
                <a:latin typeface="Arial" charset="0"/>
              </a:rPr>
            </a:br>
            <a:r>
              <a:rPr lang="si-LK" b="1" i="1" dirty="0">
                <a:solidFill>
                  <a:srgbClr val="000000"/>
                </a:solidFill>
                <a:latin typeface="Arial" charset="0"/>
              </a:rPr>
              <a:t>පැය එකකදි </a:t>
            </a:r>
            <a:r>
              <a:rPr lang="en-US" b="1" i="1" dirty="0" smtClean="0">
                <a:solidFill>
                  <a:srgbClr val="000000"/>
                </a:solidFill>
                <a:latin typeface="Arial" charset="0"/>
              </a:rPr>
              <a:t>= </a:t>
            </a:r>
            <a:r>
              <a:rPr lang="en-US" b="1" i="1" dirty="0">
                <a:solidFill>
                  <a:srgbClr val="000000"/>
                </a:solidFill>
                <a:latin typeface="Arial" charset="0"/>
              </a:rPr>
              <a:t>1200 </a:t>
            </a:r>
            <a:r>
              <a:rPr lang="si-LK" b="1" i="1" dirty="0">
                <a:solidFill>
                  <a:srgbClr val="000000"/>
                </a:solidFill>
                <a:latin typeface="Arial" charset="0"/>
              </a:rPr>
              <a:t>බව්තිස්ම කර හැ</a:t>
            </a:r>
            <a:r>
              <a:rPr lang="si-LK" b="1" i="1" dirty="0" smtClean="0">
                <a:solidFill>
                  <a:srgbClr val="000000"/>
                </a:solidFill>
                <a:latin typeface="Arial" charset="0"/>
              </a:rPr>
              <a:t>ක </a:t>
            </a:r>
            <a:r>
              <a:rPr lang="en-US" b="1" i="1" dirty="0" smtClean="0">
                <a:solidFill>
                  <a:srgbClr val="000000"/>
                </a:solidFill>
                <a:latin typeface="Arial" charset="0"/>
              </a:rPr>
              <a:t>/</a:t>
            </a:r>
            <a:r>
              <a:rPr lang="si-LK" b="1" i="1" dirty="0" smtClean="0">
                <a:solidFill>
                  <a:srgbClr val="000000"/>
                </a:solidFill>
                <a:latin typeface="Arial" charset="0"/>
              </a:rPr>
              <a:t> පැය තුනකදි</a:t>
            </a:r>
            <a:endParaRPr lang="en-US" b="1" i="1" dirty="0">
              <a:solidFill>
                <a:srgbClr val="000000"/>
              </a:solidFill>
              <a:latin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4" descr="droppedbaptism.jpg"/>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6" name="Text Box 2"/>
          <p:cNvSpPr txBox="1">
            <a:spLocks noChangeArrowheads="1"/>
          </p:cNvSpPr>
          <p:nvPr/>
        </p:nvSpPr>
        <p:spPr bwMode="auto">
          <a:xfrm>
            <a:off x="539552" y="980728"/>
            <a:ext cx="79248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en-US" altLang="ja-JP" sz="3600" b="1" dirty="0" smtClean="0">
                <a:solidFill>
                  <a:srgbClr val="000000"/>
                </a:solidFill>
                <a:latin typeface="Arial" charset="0"/>
              </a:rPr>
              <a:t>"</a:t>
            </a:r>
            <a:r>
              <a:rPr lang="si-LK" sz="3600" b="1" dirty="0">
                <a:solidFill>
                  <a:srgbClr val="000000"/>
                </a:solidFill>
                <a:latin typeface="Arial" charset="0"/>
              </a:rPr>
              <a:t>ෆිලිප්සියා සිරියානුවන් හා ඔහුගේ පවුලේ අය සමඟ වතුර මතට පාවුලු සහ සීලස් ලේ ගැලීම සිදු කර තිබේද? ඔවුන් දැනටමත් ඔවුන් ළඟට වතුර දැමීමට ඔවුන්ට හැකි වූයේද? "</a:t>
            </a:r>
            <a:endParaRPr lang="en-US" sz="3600" b="1" dirty="0">
              <a:solidFill>
                <a:srgbClr val="000000"/>
              </a:solidFill>
              <a:latin typeface="Arial" charset="0"/>
            </a:endParaRPr>
          </a:p>
        </p:txBody>
      </p:sp>
      <p:sp>
        <p:nvSpPr>
          <p:cNvPr id="231427" name="Text Box 3"/>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eaLnBrk="1" hangingPunct="1">
              <a:spcBef>
                <a:spcPct val="50000"/>
              </a:spcBef>
            </a:pPr>
            <a:r>
              <a:rPr lang="si-LK" sz="3200" b="1" dirty="0" smtClean="0">
                <a:solidFill>
                  <a:srgbClr val="FF0066"/>
                </a:solidFill>
                <a:latin typeface="Arial" charset="0"/>
              </a:rPr>
              <a:t>බව්තිස්ම ක්රමයන්</a:t>
            </a:r>
            <a:r>
              <a:rPr lang="en-US" sz="3200" b="1" dirty="0" smtClean="0">
                <a:solidFill>
                  <a:srgbClr val="FF0066"/>
                </a:solidFill>
                <a:latin typeface="Arial" charset="0"/>
              </a:rPr>
              <a:t>: </a:t>
            </a:r>
            <a:r>
              <a:rPr lang="si-LK" sz="3200" b="1" dirty="0" smtClean="0">
                <a:solidFill>
                  <a:srgbClr val="FF0066"/>
                </a:solidFill>
                <a:latin typeface="Arial" charset="0"/>
              </a:rPr>
              <a:t>ඉසිම හා වැක්කිරිම</a:t>
            </a:r>
            <a:endParaRPr lang="en-US" sz="3200" b="1" dirty="0">
              <a:solidFill>
                <a:srgbClr val="FF0066"/>
              </a:solidFill>
              <a:latin typeface="Arial" charset="0"/>
            </a:endParaRPr>
          </a:p>
        </p:txBody>
      </p:sp>
      <p:sp>
        <p:nvSpPr>
          <p:cNvPr id="231428" name="Rectangle 4"/>
          <p:cNvSpPr>
            <a:spLocks noGrp="1" noChangeArrowheads="1"/>
          </p:cNvSpPr>
          <p:nvPr>
            <p:ph type="title" idx="4294967295"/>
          </p:nvPr>
        </p:nvSpPr>
        <p:spPr>
          <a:xfrm>
            <a:off x="419100" y="5715000"/>
            <a:ext cx="8229600" cy="1143000"/>
          </a:xfrm>
        </p:spPr>
        <p:txBody>
          <a:bodyPr/>
          <a:lstStyle/>
          <a:p>
            <a:pPr eaLnBrk="1" hangingPunct="1"/>
            <a:r>
              <a:rPr lang="si-LK" dirty="0">
                <a:latin typeface="Arial" charset="0"/>
                <a:ea typeface="ＭＳ Ｐゴシック" charset="0"/>
                <a:cs typeface="ＭＳ Ｐゴシック" charset="0"/>
              </a:rPr>
              <a:t>පිලිප්පියේ බව්තීස්</a:t>
            </a:r>
            <a:r>
              <a:rPr lang="si-LK" dirty="0" smtClean="0">
                <a:latin typeface="Arial" charset="0"/>
                <a:ea typeface="ＭＳ Ｐゴシック" charset="0"/>
                <a:cs typeface="ＭＳ Ｐゴシック" charset="0"/>
              </a:rPr>
              <a:t>මය </a:t>
            </a:r>
            <a:r>
              <a:rPr lang="en-US" dirty="0" smtClean="0">
                <a:latin typeface="Arial" charset="0"/>
                <a:ea typeface="ＭＳ Ｐゴシック" charset="0"/>
                <a:cs typeface="ＭＳ Ｐゴシック" charset="0"/>
              </a:rPr>
              <a:t>(</a:t>
            </a:r>
            <a:r>
              <a:rPr lang="si-LK" dirty="0" smtClean="0">
                <a:latin typeface="Arial" charset="0"/>
                <a:ea typeface="ＭＳ Ｐゴシック" charset="0"/>
                <a:cs typeface="ＭＳ Ｐゴシック" charset="0"/>
              </a:rPr>
              <a:t>ක්රියා</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16)</a:t>
            </a: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Extreme Faith</a:t>
            </a:r>
          </a:p>
        </p:txBody>
      </p:sp>
      <p:pic>
        <p:nvPicPr>
          <p:cNvPr id="87042" name="Picture 4" descr="bungeebaptism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1"/>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p>
            <a:endParaRPr lang="en-US" sz="2400">
              <a:latin typeface="Arial" charset="0"/>
            </a:endParaRPr>
          </a:p>
        </p:txBody>
      </p:sp>
      <p:sp>
        <p:nvSpPr>
          <p:cNvPr id="87044" name="TextBox 2"/>
          <p:cNvSpPr txBox="1">
            <a:spLocks noChangeArrowheads="1"/>
          </p:cNvSpPr>
          <p:nvPr/>
        </p:nvSpPr>
        <p:spPr bwMode="auto">
          <a:xfrm>
            <a:off x="1952625" y="3946525"/>
            <a:ext cx="11064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b="1">
                <a:solidFill>
                  <a:srgbClr val="000000"/>
                </a:solidFill>
              </a:rPr>
              <a:t>River Bed 750 ft.</a:t>
            </a:r>
          </a:p>
        </p:txBody>
      </p:sp>
      <p:sp>
        <p:nvSpPr>
          <p:cNvPr id="87045" name="Rectangle 5"/>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p>
            <a:endParaRPr lang="en-US" sz="2400">
              <a:latin typeface="Arial" charset="0"/>
            </a:endParaRPr>
          </a:p>
        </p:txBody>
      </p:sp>
      <p:sp>
        <p:nvSpPr>
          <p:cNvPr id="87046" name="TextBox 6"/>
          <p:cNvSpPr txBox="1">
            <a:spLocks noChangeArrowheads="1"/>
          </p:cNvSpPr>
          <p:nvPr/>
        </p:nvSpPr>
        <p:spPr bwMode="auto">
          <a:xfrm>
            <a:off x="2024063" y="777875"/>
            <a:ext cx="5211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si-LK" b="1" dirty="0">
                <a:solidFill>
                  <a:srgbClr val="000000"/>
                </a:solidFill>
              </a:rPr>
              <a:t>පියනන්ගෙද පුත්‍රයානන්ගෙද ශුද්දාත්ම     </a:t>
            </a:r>
            <a:r>
              <a:rPr lang="en-US" b="1" dirty="0">
                <a:solidFill>
                  <a:srgbClr val="000000"/>
                </a:solidFill>
              </a:rPr>
              <a:t>‘</a:t>
            </a:r>
            <a:r>
              <a:rPr lang="si-LK" b="1" dirty="0">
                <a:solidFill>
                  <a:srgbClr val="000000"/>
                </a:solidFill>
              </a:rPr>
              <a:t>හපොඉ</a:t>
            </a:r>
            <a:r>
              <a:rPr lang="en-US" b="1" dirty="0">
                <a:solidFill>
                  <a:srgbClr val="000000"/>
                </a:solidFill>
              </a:rPr>
              <a:t>'</a:t>
            </a:r>
          </a:p>
        </p:txBody>
      </p:sp>
      <p:sp>
        <p:nvSpPr>
          <p:cNvPr id="87047" name="Rectangle 7"/>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p>
            <a:endParaRPr lang="en-US" sz="2400">
              <a:latin typeface="Arial" charset="0"/>
            </a:endParaRPr>
          </a:p>
        </p:txBody>
      </p:sp>
      <p:sp>
        <p:nvSpPr>
          <p:cNvPr id="87048" name="TextBox 8"/>
          <p:cNvSpPr txBox="1">
            <a:spLocks noChangeArrowheads="1"/>
          </p:cNvSpPr>
          <p:nvPr/>
        </p:nvSpPr>
        <p:spPr bwMode="auto">
          <a:xfrm>
            <a:off x="1736725" y="6054725"/>
            <a:ext cx="593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en-US" b="1" dirty="0">
                <a:solidFill>
                  <a:srgbClr val="000000"/>
                </a:solidFill>
              </a:rPr>
              <a:t>Bungee Jumping Baptists… </a:t>
            </a:r>
            <a:br>
              <a:rPr lang="en-US" b="1" dirty="0">
                <a:solidFill>
                  <a:srgbClr val="000000"/>
                </a:solidFill>
              </a:rPr>
            </a:br>
            <a:r>
              <a:rPr lang="en-US" b="1" dirty="0" err="1">
                <a:solidFill>
                  <a:srgbClr val="000000"/>
                </a:solidFill>
              </a:rPr>
              <a:t>Xtreme</a:t>
            </a:r>
            <a:r>
              <a:rPr lang="en-US" b="1" dirty="0">
                <a:solidFill>
                  <a:srgbClr val="000000"/>
                </a:solidFill>
              </a:rPr>
              <a:t> faith</a:t>
            </a:r>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3"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66238" cy="749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13"/>
            <a:ext cx="4800600" cy="2008187"/>
          </a:xfrm>
        </p:spPr>
        <p:txBody>
          <a:bodyPr/>
          <a:lstStyle/>
          <a:p>
            <a:pPr eaLnBrk="1" hangingPunct="1">
              <a:defRPr/>
            </a:pPr>
            <a:r>
              <a:rPr lang="si-LK" dirty="0"/>
              <a:t>ෆිලිප්සියානු ජේලර</a:t>
            </a:r>
            <a:r>
              <a:rPr lang="si-LK" dirty="0" smtClean="0"/>
              <a:t>් </a:t>
            </a:r>
            <a:br>
              <a:rPr lang="si-LK" dirty="0" smtClean="0"/>
            </a:br>
            <a:r>
              <a:rPr lang="en-US" dirty="0" smtClean="0">
                <a:latin typeface="Arial" charset="0"/>
                <a:ea typeface="ＭＳ Ｐゴシック" charset="0"/>
                <a:cs typeface="ＭＳ Ｐゴシック" charset="0"/>
              </a:rPr>
              <a:t>(</a:t>
            </a:r>
            <a:r>
              <a:rPr lang="si-LK" dirty="0" smtClean="0">
                <a:latin typeface="Arial" charset="0"/>
                <a:ea typeface="ＭＳ Ｐゴシック" charset="0"/>
                <a:cs typeface="ＭＳ Ｐゴシック" charset="0"/>
              </a:rPr>
              <a:t>ක්රියා</a:t>
            </a:r>
            <a:r>
              <a:rPr lang="en-US" dirty="0" smtClean="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16)</a:t>
            </a:r>
          </a:p>
        </p:txBody>
      </p:sp>
    </p:spTree>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Fear seized him…</a:t>
            </a:r>
          </a:p>
        </p:txBody>
      </p:sp>
      <p:pic>
        <p:nvPicPr>
          <p:cNvPr id="235522"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37571"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63"/>
            <a:ext cx="9251950" cy="693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Joyful Jailor</a:t>
            </a:r>
          </a:p>
        </p:txBody>
      </p:sp>
      <p:sp>
        <p:nvSpPr>
          <p:cNvPr id="375811"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39619" name="Picture 4" descr="jailer-happ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Pouring</a:t>
            </a:r>
          </a:p>
        </p:txBody>
      </p:sp>
      <p:sp>
        <p:nvSpPr>
          <p:cNvPr id="377859"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41667" name="Picture 4" descr="baptism-jail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Immersing the jailow</a:t>
            </a:r>
          </a:p>
        </p:txBody>
      </p:sp>
      <p:sp>
        <p:nvSpPr>
          <p:cNvPr id="379907"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43715" name="Picture 4" descr="jailer-baptism-immers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286072" y="155848"/>
            <a:ext cx="8534400" cy="1905000"/>
          </a:xfrm>
        </p:spPr>
        <p:txBody>
          <a:bodyPr/>
          <a:lstStyle/>
          <a:p>
            <a:pPr eaLnBrk="1" hangingPunct="1"/>
            <a:r>
              <a:rPr lang="si-LK" sz="6000" dirty="0" smtClean="0">
                <a:solidFill>
                  <a:schemeClr val="bg1"/>
                </a:solidFill>
                <a:latin typeface="Arial" charset="0"/>
                <a:ea typeface="ＭＳ Ｐゴシック" charset="0"/>
                <a:cs typeface="ＭＳ Ｐゴシック" charset="0"/>
              </a:rPr>
              <a:t>ගිල්විම නිවැරදි ක්රමය වන්නේ ඇයි</a:t>
            </a:r>
            <a:r>
              <a:rPr lang="en-US" sz="6000" dirty="0" smtClean="0">
                <a:solidFill>
                  <a:schemeClr val="bg1"/>
                </a:solidFill>
                <a:latin typeface="Arial" charset="0"/>
                <a:ea typeface="ＭＳ Ｐゴシック" charset="0"/>
                <a:cs typeface="ＭＳ Ｐゴシック" charset="0"/>
              </a:rPr>
              <a:t>?</a:t>
            </a:r>
            <a:endParaRPr lang="en-US" sz="6000" dirty="0">
              <a:latin typeface="Arial" charset="0"/>
              <a:ea typeface="ＭＳ Ｐゴシック" charset="0"/>
              <a:cs typeface="ＭＳ Ｐゴシック" charset="0"/>
            </a:endParaRPr>
          </a:p>
        </p:txBody>
      </p:sp>
      <p:pic>
        <p:nvPicPr>
          <p:cNvPr id="245763" name="Picture 4" descr="baptism_brett"/>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2209800"/>
            <a:ext cx="5410200" cy="4286250"/>
          </a:xfrm>
        </p:spPr>
      </p:pic>
      <p:sp>
        <p:nvSpPr>
          <p:cNvPr id="301061" name="Text Box 5"/>
          <p:cNvSpPr txBox="1">
            <a:spLocks noChangeArrowheads="1"/>
          </p:cNvSpPr>
          <p:nvPr/>
        </p:nvSpPr>
        <p:spPr bwMode="auto">
          <a:xfrm>
            <a:off x="228600" y="2514600"/>
            <a:ext cx="326328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en-US" altLang="ja-JP" b="1" dirty="0" smtClean="0">
                <a:solidFill>
                  <a:srgbClr val="FFFFFF"/>
                </a:solidFill>
                <a:latin typeface="Arial" charset="0"/>
              </a:rPr>
              <a:t>“</a:t>
            </a:r>
            <a:r>
              <a:rPr lang="si-LK" altLang="ja-JP" b="1" dirty="0" smtClean="0">
                <a:solidFill>
                  <a:srgbClr val="FFFFFF"/>
                </a:solidFill>
                <a:latin typeface="Arial" charset="0"/>
              </a:rPr>
              <a:t>ඔන තරම් වතුර තියේනවා</a:t>
            </a:r>
            <a:r>
              <a:rPr lang="en-US" b="1" dirty="0" smtClean="0">
                <a:solidFill>
                  <a:srgbClr val="FFFFFF"/>
                </a:solidFill>
                <a:latin typeface="Arial" charset="0"/>
              </a:rPr>
              <a:t> </a:t>
            </a:r>
            <a:r>
              <a:rPr lang="en-US" b="1" dirty="0">
                <a:solidFill>
                  <a:srgbClr val="FFFFFF"/>
                </a:solidFill>
                <a:latin typeface="Arial" charset="0"/>
              </a:rPr>
              <a:t>(John 3:23)</a:t>
            </a:r>
          </a:p>
          <a:p>
            <a:pPr eaLnBrk="1" hangingPunct="1">
              <a:spcBef>
                <a:spcPct val="50000"/>
              </a:spcBef>
            </a:pPr>
            <a:r>
              <a:rPr lang="en-US" altLang="ja-JP" b="1" dirty="0">
                <a:solidFill>
                  <a:srgbClr val="FFFFFF"/>
                </a:solidFill>
                <a:latin typeface="Arial" charset="0"/>
              </a:rPr>
              <a:t>"</a:t>
            </a:r>
            <a:r>
              <a:rPr lang="en-US" b="1" dirty="0">
                <a:solidFill>
                  <a:srgbClr val="FFFFFF"/>
                </a:solidFill>
                <a:latin typeface="Arial" charset="0"/>
              </a:rPr>
              <a:t>coming up out of the water</a:t>
            </a:r>
            <a:r>
              <a:rPr lang="en-US" altLang="ja-JP" b="1" dirty="0">
                <a:solidFill>
                  <a:srgbClr val="FFFFFF"/>
                </a:solidFill>
                <a:latin typeface="Arial" charset="0"/>
              </a:rPr>
              <a:t>"</a:t>
            </a:r>
            <a:r>
              <a:rPr lang="en-US" b="1" dirty="0">
                <a:solidFill>
                  <a:srgbClr val="FFFFFF"/>
                </a:solidFill>
                <a:latin typeface="Arial" charset="0"/>
              </a:rPr>
              <a:t> (Mark 1:10)</a:t>
            </a:r>
          </a:p>
          <a:p>
            <a:pPr eaLnBrk="1" hangingPunct="1">
              <a:spcBef>
                <a:spcPct val="50000"/>
              </a:spcBef>
            </a:pPr>
            <a:r>
              <a:rPr lang="en-US" altLang="ja-JP" b="1" dirty="0">
                <a:solidFill>
                  <a:srgbClr val="FFFFFF"/>
                </a:solidFill>
                <a:latin typeface="Arial" charset="0"/>
              </a:rPr>
              <a:t>"</a:t>
            </a:r>
            <a:r>
              <a:rPr lang="en-US" b="1" dirty="0">
                <a:solidFill>
                  <a:srgbClr val="FFFFFF"/>
                </a:solidFill>
                <a:latin typeface="Arial" charset="0"/>
              </a:rPr>
              <a:t>went down into the water</a:t>
            </a:r>
            <a:r>
              <a:rPr lang="en-US" altLang="ja-JP" b="1" dirty="0">
                <a:solidFill>
                  <a:srgbClr val="FFFFFF"/>
                </a:solidFill>
                <a:latin typeface="Arial" charset="0"/>
              </a:rPr>
              <a:t>"</a:t>
            </a:r>
            <a:r>
              <a:rPr lang="en-US" b="1" dirty="0">
                <a:solidFill>
                  <a:srgbClr val="FFFFFF"/>
                </a:solidFill>
                <a:latin typeface="Arial" charset="0"/>
              </a:rPr>
              <a:t> </a:t>
            </a:r>
            <a:br>
              <a:rPr lang="en-US" b="1" dirty="0">
                <a:solidFill>
                  <a:srgbClr val="FFFFFF"/>
                </a:solidFill>
                <a:latin typeface="Arial" charset="0"/>
              </a:rPr>
            </a:br>
            <a:r>
              <a:rPr lang="en-US" b="1" dirty="0">
                <a:solidFill>
                  <a:srgbClr val="FFFFFF"/>
                </a:solidFill>
                <a:latin typeface="Arial" charset="0"/>
              </a:rPr>
              <a:t>(Acts 8:38)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4691" name="Rectangle 2"/>
          <p:cNvSpPr>
            <a:spLocks noGrp="1" noChangeArrowheads="1"/>
          </p:cNvSpPr>
          <p:nvPr>
            <p:ph type="title"/>
          </p:nvPr>
        </p:nvSpPr>
        <p:spPr>
          <a:xfrm>
            <a:off x="5791200" y="274638"/>
            <a:ext cx="3352800" cy="4906962"/>
          </a:xfrm>
        </p:spPr>
        <p:txBody>
          <a:bodyPr/>
          <a:lstStyle/>
          <a:p>
            <a:pPr>
              <a:defRPr/>
            </a:pPr>
            <a:r>
              <a:rPr lang="si-LK" dirty="0" smtClean="0">
                <a:solidFill>
                  <a:schemeClr val="tx1"/>
                </a:solidFill>
                <a:latin typeface="Arial" charset="0"/>
                <a:ea typeface="ＭＳ Ｐゴシック" charset="0"/>
                <a:cs typeface="ＭＳ Ｐゴシック" charset="0"/>
              </a:rPr>
              <a:t>ඉතියෝපියානු නපුන්සකයාව මතකද</a:t>
            </a:r>
            <a:r>
              <a:rPr lang="en-US" dirty="0">
                <a:solidFill>
                  <a:schemeClr val="tx1"/>
                </a:solidFill>
                <a:latin typeface="Arial" charset="0"/>
                <a:ea typeface="ＭＳ Ｐゴシック" charset="0"/>
                <a:cs typeface="ＭＳ Ｐゴシック" charset="0"/>
              </a:rPr>
              <a:t/>
            </a:r>
            <a:br>
              <a:rPr lang="en-US" dirty="0">
                <a:solidFill>
                  <a:schemeClr val="tx1"/>
                </a:solidFill>
                <a:latin typeface="Arial" charset="0"/>
                <a:ea typeface="ＭＳ Ｐゴシック" charset="0"/>
                <a:cs typeface="ＭＳ Ｐゴシック" charset="0"/>
              </a:rPr>
            </a:br>
            <a:r>
              <a:rPr lang="en-US" dirty="0" smtClean="0">
                <a:solidFill>
                  <a:schemeClr val="tx1"/>
                </a:solidFill>
                <a:latin typeface="Arial" charset="0"/>
                <a:ea typeface="ＭＳ Ｐゴシック" charset="0"/>
                <a:cs typeface="ＭＳ Ｐゴシック" charset="0"/>
              </a:rPr>
              <a:t>(</a:t>
            </a:r>
            <a:r>
              <a:rPr lang="si-LK" dirty="0" smtClean="0">
                <a:solidFill>
                  <a:schemeClr val="tx1"/>
                </a:solidFill>
                <a:latin typeface="Arial" charset="0"/>
                <a:ea typeface="ＭＳ Ｐゴシック" charset="0"/>
                <a:cs typeface="ＭＳ Ｐゴシック" charset="0"/>
              </a:rPr>
              <a:t>ක්රියා </a:t>
            </a:r>
            <a:r>
              <a:rPr lang="en-US" dirty="0" smtClean="0">
                <a:solidFill>
                  <a:schemeClr val="tx1"/>
                </a:solidFill>
                <a:latin typeface="Arial" charset="0"/>
                <a:ea typeface="ＭＳ Ｐゴシック" charset="0"/>
                <a:cs typeface="ＭＳ Ｐゴシック" charset="0"/>
              </a:rPr>
              <a:t>8:26-40</a:t>
            </a:r>
            <a:r>
              <a:rPr lang="en-US" dirty="0">
                <a:solidFill>
                  <a:schemeClr val="tx1"/>
                </a:solidFill>
                <a:latin typeface="Arial" charset="0"/>
                <a:ea typeface="ＭＳ Ｐゴシック" charset="0"/>
                <a:cs typeface="ＭＳ Ｐゴシック" charset="0"/>
              </a:rPr>
              <a:t>)?</a:t>
            </a:r>
          </a:p>
        </p:txBody>
      </p:sp>
      <p:pic>
        <p:nvPicPr>
          <p:cNvPr id="247811" name="Picture 4" descr="ethiopian-eunuch-and-philip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4"/>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sp>
        <p:nvSpPr>
          <p:cNvPr id="114691" name="Rectangle 2"/>
          <p:cNvSpPr>
            <a:spLocks noGrp="1" noChangeArrowheads="1"/>
          </p:cNvSpPr>
          <p:nvPr>
            <p:ph type="title"/>
          </p:nvPr>
        </p:nvSpPr>
        <p:spPr>
          <a:xfrm>
            <a:off x="5724128" y="466254"/>
            <a:ext cx="3191272" cy="4906962"/>
          </a:xfrm>
        </p:spPr>
        <p:txBody>
          <a:bodyPr/>
          <a:lstStyle/>
          <a:p>
            <a:pPr>
              <a:defRPr/>
            </a:pPr>
            <a:r>
              <a:rPr lang="si-LK" i="1" dirty="0" smtClean="0">
                <a:solidFill>
                  <a:schemeClr val="tx1"/>
                </a:solidFill>
                <a:latin typeface="Arial" charset="0"/>
                <a:ea typeface="ＭＳ Ｐゴシック" charset="0"/>
                <a:cs typeface="ＭＳ Ｐゴシック" charset="0"/>
              </a:rPr>
              <a:t>ඉතියෝපියානු නපුන්සකයාව පිලිප් බව්තිස්ම කලේ කෙසේද </a:t>
            </a:r>
            <a:r>
              <a:rPr lang="en-US" dirty="0" smtClean="0">
                <a:solidFill>
                  <a:schemeClr val="tx1"/>
                </a:solidFill>
                <a:latin typeface="Arial" charset="0"/>
                <a:ea typeface="ＭＳ Ｐゴシック" charset="0"/>
                <a:cs typeface="ＭＳ Ｐゴシック" charset="0"/>
              </a:rPr>
              <a:t>?</a:t>
            </a:r>
            <a:endParaRPr lang="en-US" dirty="0">
              <a:solidFill>
                <a:schemeClr val="tx1"/>
              </a:solidFill>
              <a:latin typeface="Arial" charset="0"/>
              <a:ea typeface="ＭＳ Ｐゴシック" charset="0"/>
              <a:cs typeface="ＭＳ Ｐゴシック" charset="0"/>
            </a:endParaRPr>
          </a:p>
        </p:txBody>
      </p:sp>
      <p:pic>
        <p:nvPicPr>
          <p:cNvPr id="249859" name="Picture 5" descr="jordanriv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2495" y="836712"/>
            <a:ext cx="5490105" cy="363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si-LK" b="1" dirty="0">
                <a:effectLst>
                  <a:outerShdw blurRad="38100" dist="38100" dir="2700000" algn="tl">
                    <a:srgbClr val="000000"/>
                  </a:outerShdw>
                </a:effectLst>
                <a:latin typeface="Arial" charset="0"/>
                <a:cs typeface="Arial" charset="0"/>
              </a:rPr>
              <a:t>ඔව්හු මාර්ගයේ යද්දී, ජලය ඇති තැනකට පැමුණුණාහ. නපුංසකයා ''මෙන්න, ජලය ඇත; බව්තීස්ම-ස්නාපනය ලැබීමට ඇති බාධාව කුමක් දැ''යි කී ය. </a:t>
            </a:r>
            <a:r>
              <a:rPr lang="en-US" b="1" dirty="0" smtClean="0">
                <a:effectLst>
                  <a:outerShdw blurRad="38100" dist="38100" dir="2700000" algn="tl">
                    <a:srgbClr val="000000"/>
                  </a:outerShdw>
                </a:effectLst>
                <a:latin typeface="Arial" charset="0"/>
                <a:cs typeface="Arial" charset="0"/>
              </a:rPr>
              <a:t>(</a:t>
            </a:r>
            <a:r>
              <a:rPr lang="si-LK" b="1" dirty="0" smtClean="0">
                <a:effectLst>
                  <a:outerShdw blurRad="38100" dist="38100" dir="2700000" algn="tl">
                    <a:srgbClr val="000000"/>
                  </a:outerShdw>
                </a:effectLst>
                <a:latin typeface="Arial" charset="0"/>
                <a:cs typeface="Arial" charset="0"/>
              </a:rPr>
              <a:t>ක්රියා</a:t>
            </a:r>
            <a:r>
              <a:rPr lang="en-US" b="1" dirty="0" smtClean="0">
                <a:effectLst>
                  <a:outerShdw blurRad="38100" dist="38100" dir="2700000" algn="tl">
                    <a:srgbClr val="000000"/>
                  </a:outerShdw>
                </a:effectLst>
                <a:latin typeface="Arial" charset="0"/>
                <a:cs typeface="Arial" charset="0"/>
              </a:rPr>
              <a:t> </a:t>
            </a:r>
            <a:r>
              <a:rPr lang="en-US" b="1" dirty="0">
                <a:effectLst>
                  <a:outerShdw blurRad="38100" dist="38100" dir="2700000" algn="tl">
                    <a:srgbClr val="000000"/>
                  </a:outerShdw>
                </a:effectLst>
                <a:latin typeface="Arial" charset="0"/>
                <a:cs typeface="Arial" charset="0"/>
              </a:rPr>
              <a:t>8</a:t>
            </a:r>
            <a:r>
              <a:rPr lang="en-US" b="1" dirty="0">
                <a:effectLst>
                  <a:outerShdw blurRad="38100" dist="38100" dir="2700000" algn="tl">
                    <a:srgbClr val="000000"/>
                  </a:outerShdw>
                </a:effectLst>
                <a:latin typeface="Arial" charset="0"/>
                <a:cs typeface="Arial" charset="0"/>
                <a:sym typeface="Wingdings" charset="0"/>
              </a:rPr>
              <a:t>:36)</a:t>
            </a:r>
            <a:endParaRPr lang="en-US" b="1" dirty="0">
              <a:effectLst>
                <a:outerShdw blurRad="38100" dist="38100" dir="2700000" algn="tl">
                  <a:srgbClr val="000000"/>
                </a:outerShdw>
              </a:effectLst>
              <a:latin typeface="Arial" charset="0"/>
              <a:cs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0" y="274638"/>
            <a:ext cx="5943600" cy="1096962"/>
          </a:xfrm>
        </p:spPr>
        <p:txBody>
          <a:bodyPr/>
          <a:lstStyle/>
          <a:p>
            <a:pPr eaLnBrk="1" hangingPunct="1">
              <a:defRPr/>
            </a:pPr>
            <a:r>
              <a:rPr lang="si-LK" sz="4000" dirty="0" smtClean="0">
                <a:latin typeface="Tahoma" charset="0"/>
                <a:ea typeface="ＭＳ Ｐゴシック" charset="0"/>
                <a:cs typeface="ＭＳ Ｐゴシック" charset="0"/>
              </a:rPr>
              <a:t>බව්තිස්මයේ පුර්ව අවශ්‍යතාවයන්</a:t>
            </a:r>
            <a:endParaRPr lang="en-US" sz="4000" dirty="0">
              <a:latin typeface="Tahoma" charset="0"/>
              <a:ea typeface="ＭＳ Ｐゴシック" charset="0"/>
              <a:cs typeface="ＭＳ Ｐゴシック" charset="0"/>
            </a:endParaRPr>
          </a:p>
        </p:txBody>
      </p:sp>
      <p:sp>
        <p:nvSpPr>
          <p:cNvPr id="251907" name="Text Box 4"/>
          <p:cNvSpPr txBox="1">
            <a:spLocks noChangeArrowheads="1"/>
          </p:cNvSpPr>
          <p:nvPr/>
        </p:nvSpPr>
        <p:spPr bwMode="auto">
          <a:xfrm>
            <a:off x="365125" y="6445250"/>
            <a:ext cx="8432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060400"/>
                </a:solidFill>
              </a:rPr>
              <a:t>David F. Wright, </a:t>
            </a:r>
            <a:r>
              <a:rPr lang="en-US" altLang="ja-JP" sz="1600" b="1">
                <a:solidFill>
                  <a:srgbClr val="060400"/>
                </a:solidFill>
              </a:rPr>
              <a:t>"</a:t>
            </a:r>
            <a:r>
              <a:rPr lang="en-US" sz="1600" b="1">
                <a:solidFill>
                  <a:srgbClr val="060400"/>
                </a:solidFill>
              </a:rPr>
              <a:t>The Baptismal Community,</a:t>
            </a:r>
            <a:r>
              <a:rPr lang="en-US" altLang="ja-JP" sz="1600" b="1">
                <a:solidFill>
                  <a:srgbClr val="060400"/>
                </a:solidFill>
              </a:rPr>
              <a:t>"</a:t>
            </a:r>
            <a:r>
              <a:rPr lang="en-US" sz="1600" b="1" i="1">
                <a:solidFill>
                  <a:srgbClr val="060400"/>
                </a:solidFill>
              </a:rPr>
              <a:t> Bib Sac</a:t>
            </a:r>
            <a:r>
              <a:rPr lang="en-US" sz="1600" b="1">
                <a:solidFill>
                  <a:srgbClr val="060400"/>
                </a:solidFill>
              </a:rPr>
              <a:t> 160 (Jan-Mar 2003): 3-12</a:t>
            </a:r>
          </a:p>
        </p:txBody>
      </p:sp>
      <p:pic>
        <p:nvPicPr>
          <p:cNvPr id="94215" name="Picture 7" descr="j034334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533400"/>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p:cNvSpPr>
            <a:spLocks noChangeArrowheads="1"/>
          </p:cNvSpPr>
          <p:nvPr/>
        </p:nvSpPr>
        <p:spPr bwMode="auto">
          <a:xfrm>
            <a:off x="457200" y="1828800"/>
            <a:ext cx="8686800" cy="4648200"/>
          </a:xfrm>
          <a:prstGeom prst="rect">
            <a:avLst/>
          </a:prstGeom>
          <a:noFill/>
          <a:ln w="9525">
            <a:noFill/>
            <a:miter lim="800000"/>
            <a:headEnd/>
            <a:tailEnd/>
          </a:ln>
          <a:effectLst/>
        </p:spPr>
        <p:txBody>
          <a:bodyPr/>
          <a:lstStyle/>
          <a:p>
            <a:pPr marL="342900" indent="-342900" eaLnBrk="1" hangingPunct="1">
              <a:spcBef>
                <a:spcPct val="20000"/>
              </a:spcBef>
              <a:buClr>
                <a:srgbClr val="FFCC66"/>
              </a:buClr>
              <a:buSzPct val="80000"/>
              <a:buFont typeface="Wingdings" charset="0"/>
              <a:buChar char="n"/>
              <a:defRPr/>
            </a:pPr>
            <a:r>
              <a:rPr lang="si-LK" sz="2800" b="1" dirty="0" smtClean="0">
                <a:solidFill>
                  <a:srgbClr val="060400"/>
                </a:solidFill>
                <a:effectLst>
                  <a:outerShdw blurRad="38100" dist="38100" dir="2700000" algn="tl">
                    <a:srgbClr val="FFFFFF"/>
                  </a:outerShdw>
                </a:effectLst>
              </a:rPr>
              <a:t>අව</a:t>
            </a:r>
            <a:r>
              <a:rPr lang="si-LK" sz="2800" b="1" dirty="0">
                <a:solidFill>
                  <a:srgbClr val="060400"/>
                </a:solidFill>
                <a:effectLst>
                  <a:outerShdw blurRad="38100" dist="38100" dir="2700000" algn="tl">
                    <a:srgbClr val="FFFFFF"/>
                  </a:outerShdw>
                </a:effectLst>
              </a:rPr>
              <a:t>ුරුදු තුනක උපදෙස</a:t>
            </a:r>
            <a:r>
              <a:rPr lang="si-LK" sz="2800" b="1" dirty="0" smtClean="0">
                <a:solidFill>
                  <a:srgbClr val="060400"/>
                </a:solidFill>
                <a:effectLst>
                  <a:outerShdw blurRad="38100" dist="38100" dir="2700000" algn="tl">
                    <a:srgbClr val="FFFFFF"/>
                  </a:outerShdw>
                </a:effectLst>
              </a:rPr>
              <a:t>්</a:t>
            </a:r>
            <a:endParaRPr lang="en-US" sz="2800" b="1" dirty="0" smtClean="0">
              <a:solidFill>
                <a:srgbClr val="060400"/>
              </a:solidFill>
              <a:effectLst>
                <a:outerShdw blurRad="38100" dist="38100" dir="2700000" algn="tl">
                  <a:srgbClr val="FFFFFF"/>
                </a:outerShdw>
              </a:effectLst>
            </a:endParaRPr>
          </a:p>
          <a:p>
            <a:pPr marL="342900" indent="-342900" eaLnBrk="1" hangingPunct="1">
              <a:spcBef>
                <a:spcPct val="20000"/>
              </a:spcBef>
              <a:buClr>
                <a:srgbClr val="FFCC66"/>
              </a:buClr>
              <a:buSzPct val="80000"/>
              <a:buFont typeface="Wingdings" charset="0"/>
              <a:buChar char="n"/>
              <a:defRPr/>
            </a:pPr>
            <a:r>
              <a:rPr lang="si-LK" sz="2800" b="1" dirty="0">
                <a:solidFill>
                  <a:srgbClr val="060400"/>
                </a:solidFill>
                <a:effectLst>
                  <a:outerShdw blurRad="38100" dist="38100" dir="2700000" algn="tl">
                    <a:srgbClr val="FFFFFF"/>
                  </a:outerShdw>
                </a:effectLst>
              </a:rPr>
              <a:t>ඉරිදා බව්තීස්මය දක්වා ක්රියා </a:t>
            </a:r>
            <a:r>
              <a:rPr lang="si-LK" sz="2800" b="1" dirty="0" smtClean="0">
                <a:solidFill>
                  <a:srgbClr val="060400"/>
                </a:solidFill>
                <a:effectLst>
                  <a:outerShdw blurRad="38100" dist="38100" dir="2700000" algn="tl">
                    <a:srgbClr val="FFFFFF"/>
                  </a:outerShdw>
                </a:effectLst>
              </a:rPr>
              <a:t>පටිපාටිය</a:t>
            </a:r>
            <a:endParaRPr lang="en-US" sz="2800" b="1" dirty="0" smtClean="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si-LK" sz="2400" b="1" dirty="0">
                <a:solidFill>
                  <a:srgbClr val="060400"/>
                </a:solidFill>
                <a:effectLst>
                  <a:outerShdw blurRad="38100" dist="38100" dir="2700000" algn="tl">
                    <a:srgbClr val="FFFFFF"/>
                  </a:outerShdw>
                </a:effectLst>
              </a:rPr>
              <a:t>බ්රහස්පතින්දා</a:t>
            </a:r>
            <a:r>
              <a:rPr lang="si-LK" sz="2400" b="1" dirty="0" smtClean="0">
                <a:solidFill>
                  <a:srgbClr val="060400"/>
                </a:solidFill>
                <a:effectLst>
                  <a:outerShdw blurRad="38100" dist="38100" dir="2700000" algn="tl">
                    <a:srgbClr val="FFFFFF"/>
                  </a:outerShdw>
                </a:effectLst>
              </a:rPr>
              <a:t>: ස්නානය</a:t>
            </a:r>
            <a:endParaRPr lang="en-US" sz="2400" b="1" dirty="0" smtClean="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si-LK" sz="2400" b="1" dirty="0">
                <a:solidFill>
                  <a:srgbClr val="060400"/>
                </a:solidFill>
                <a:effectLst>
                  <a:outerShdw blurRad="38100" dist="38100" dir="2700000" algn="tl">
                    <a:srgbClr val="FFFFFF"/>
                  </a:outerShdw>
                </a:effectLst>
              </a:rPr>
              <a:t>සිකුරාදා: නිරාහා</a:t>
            </a:r>
            <a:r>
              <a:rPr lang="si-LK" sz="2400" b="1" dirty="0" smtClean="0">
                <a:solidFill>
                  <a:srgbClr val="060400"/>
                </a:solidFill>
                <a:effectLst>
                  <a:outerShdw blurRad="38100" dist="38100" dir="2700000" algn="tl">
                    <a:srgbClr val="FFFFFF"/>
                  </a:outerShdw>
                </a:effectLst>
              </a:rPr>
              <a:t>රය</a:t>
            </a:r>
            <a:endParaRPr lang="en-US" sz="24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si-LK" sz="2400" b="1" dirty="0" smtClean="0">
                <a:solidFill>
                  <a:srgbClr val="060400"/>
                </a:solidFill>
                <a:effectLst>
                  <a:outerShdw blurRad="38100" dist="38100" dir="2700000" algn="tl">
                    <a:srgbClr val="FFFFFF"/>
                  </a:outerShdw>
                </a:effectLst>
              </a:rPr>
              <a:t> ස</a:t>
            </a:r>
            <a:r>
              <a:rPr lang="si-LK" sz="2400" b="1" dirty="0">
                <a:solidFill>
                  <a:srgbClr val="060400"/>
                </a:solidFill>
                <a:effectLst>
                  <a:outerShdw blurRad="38100" dist="38100" dir="2700000" algn="tl">
                    <a:srgbClr val="FFFFFF"/>
                  </a:outerShdw>
                </a:effectLst>
              </a:rPr>
              <a:t>ෙනසුරාදා</a:t>
            </a:r>
            <a:r>
              <a:rPr lang="si-LK" sz="2400" b="1" dirty="0" smtClean="0">
                <a:solidFill>
                  <a:srgbClr val="060400"/>
                </a:solidFill>
                <a:effectLst>
                  <a:outerShdw blurRad="38100" dist="38100" dir="2700000" algn="tl">
                    <a:srgbClr val="FFFFFF"/>
                  </a:outerShdw>
                </a:effectLst>
              </a:rPr>
              <a:t>: අත්තැබිම හා යක්ෂයන් දුරුකිරිම</a:t>
            </a:r>
            <a:endParaRPr lang="en-US" sz="24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si-LK" sz="2400" b="1" dirty="0" smtClean="0">
                <a:solidFill>
                  <a:srgbClr val="060400"/>
                </a:solidFill>
                <a:effectLst>
                  <a:outerShdw blurRad="38100" dist="38100" dir="2700000" algn="tl">
                    <a:srgbClr val="FFFFFF"/>
                  </a:outerShdw>
                </a:effectLst>
              </a:rPr>
              <a:t>ස</a:t>
            </a:r>
            <a:r>
              <a:rPr lang="si-LK" sz="2400" b="1" dirty="0">
                <a:solidFill>
                  <a:srgbClr val="060400"/>
                </a:solidFill>
                <a:effectLst>
                  <a:outerShdw blurRad="38100" dist="38100" dir="2700000" algn="tl">
                    <a:srgbClr val="FFFFFF"/>
                  </a:outerShdw>
                </a:effectLst>
              </a:rPr>
              <a:t>ෙනසුරාදා රාත්රිය: උපදෙස් සහිතව විහිළුවක</a:t>
            </a:r>
            <a:r>
              <a:rPr lang="si-LK" sz="2400" b="1" dirty="0" smtClean="0">
                <a:solidFill>
                  <a:srgbClr val="060400"/>
                </a:solidFill>
                <a:effectLst>
                  <a:outerShdw blurRad="38100" dist="38100" dir="2700000" algn="tl">
                    <a:srgbClr val="FFFFFF"/>
                  </a:outerShdw>
                </a:effectLst>
              </a:rPr>
              <a:t>්</a:t>
            </a:r>
          </a:p>
          <a:p>
            <a:pPr marL="742950" lvl="1" indent="-285750" eaLnBrk="1" hangingPunct="1">
              <a:spcBef>
                <a:spcPct val="20000"/>
              </a:spcBef>
              <a:buClr>
                <a:srgbClr val="FFFFFF"/>
              </a:buClr>
              <a:buFontTx/>
              <a:buChar char="–"/>
              <a:defRPr/>
            </a:pPr>
            <a:r>
              <a:rPr lang="si-LK" sz="2400" b="1" dirty="0">
                <a:solidFill>
                  <a:srgbClr val="060400"/>
                </a:solidFill>
                <a:effectLst>
                  <a:outerShdw blurRad="38100" dist="38100" dir="2700000" algn="tl">
                    <a:srgbClr val="FFFFFF"/>
                  </a:outerShdw>
                </a:effectLst>
              </a:rPr>
              <a:t>ඉරිදා: තෙල් ආලේපනය සඳහා යාච්ඤා කරමින්, ප්රශ්න තුනක්, නිරායාසයෙන් බව්තීස්ම වි</a:t>
            </a:r>
            <a:r>
              <a:rPr lang="si-LK" sz="2400" b="1" dirty="0" smtClean="0">
                <a:solidFill>
                  <a:srgbClr val="060400"/>
                </a:solidFill>
                <a:effectLst>
                  <a:outerShdw blurRad="38100" dist="38100" dir="2700000" algn="tl">
                    <a:srgbClr val="FFFFFF"/>
                  </a:outerShdw>
                </a:effectLst>
              </a:rPr>
              <a:t>ය</a:t>
            </a:r>
            <a:endParaRPr lang="si-LK" sz="2400" b="1" dirty="0">
              <a:solidFill>
                <a:srgbClr val="060400"/>
              </a:solidFill>
              <a:effectLst>
                <a:outerShdw blurRad="38100" dist="38100" dir="2700000" algn="tl">
                  <a:srgbClr val="FFFFFF"/>
                </a:outerShdw>
              </a:effectLst>
            </a:endParaRPr>
          </a:p>
          <a:p>
            <a:pPr marL="742950" lvl="1" indent="-285750" eaLnBrk="1" hangingPunct="1">
              <a:spcBef>
                <a:spcPct val="20000"/>
              </a:spcBef>
              <a:buClr>
                <a:srgbClr val="FFFFFF"/>
              </a:buClr>
              <a:buFontTx/>
              <a:buChar char="–"/>
              <a:defRPr/>
            </a:pPr>
            <a:r>
              <a:rPr lang="si-LK" sz="2400" b="1" dirty="0">
                <a:solidFill>
                  <a:srgbClr val="060400"/>
                </a:solidFill>
                <a:effectLst>
                  <a:outerShdw blurRad="38100" dist="38100" dir="2700000" algn="tl">
                    <a:srgbClr val="FFFFFF"/>
                  </a:outerShdw>
                </a:effectLst>
              </a:rPr>
              <a:t>(පළමු දරුවන්, පසුව පිරිමි, පසුව කාන්තාවන්)</a:t>
            </a:r>
            <a:endParaRPr lang="en-US" sz="2400" b="1" dirty="0">
              <a:solidFill>
                <a:srgbClr val="060400"/>
              </a:solidFill>
              <a:effectLst>
                <a:outerShdw blurRad="38100" dist="38100" dir="2700000" algn="tl">
                  <a:srgbClr val="FFFFFF"/>
                </a:outerShdw>
              </a:effectLst>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17" presetClass="entr" presetSubtype="1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anim calcmode="lin" valueType="num">
                                      <p:cBhvr>
                                        <p:cTn id="53" dur="500" fill="hold"/>
                                        <p:tgtEl>
                                          <p:spTgt spid="94216">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94216">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55" fill="hold">
                      <p:stCondLst>
                        <p:cond delay="indefinite"/>
                      </p:stCondLst>
                      <p:childTnLst>
                        <p:par>
                          <p:cTn id="56" fill="hold">
                            <p:stCondLst>
                              <p:cond delay="0"/>
                            </p:stCondLst>
                            <p:childTnLst>
                              <p:par>
                                <p:cTn id="57" presetID="17" presetClass="entr" presetSubtype="10" fill="hold" nodeType="clickEffect">
                                  <p:stCondLst>
                                    <p:cond delay="0"/>
                                  </p:stCondLst>
                                  <p:childTnLst>
                                    <p:set>
                                      <p:cBhvr>
                                        <p:cTn id="58" dur="1" fill="hold">
                                          <p:stCondLst>
                                            <p:cond delay="0"/>
                                          </p:stCondLst>
                                        </p:cTn>
                                        <p:tgtEl>
                                          <p:spTgt spid="94216">
                                            <p:txEl>
                                              <p:pRg st="7" end="7"/>
                                            </p:txEl>
                                          </p:spTgt>
                                        </p:tgtEl>
                                        <p:attrNameLst>
                                          <p:attrName>style.visibility</p:attrName>
                                        </p:attrNameLst>
                                      </p:cBhvr>
                                      <p:to>
                                        <p:strVal val="visible"/>
                                      </p:to>
                                    </p:set>
                                    <p:anim calcmode="lin" valueType="num">
                                      <p:cBhvr>
                                        <p:cTn id="59" dur="500" fill="hold"/>
                                        <p:tgtEl>
                                          <p:spTgt spid="94216">
                                            <p:txEl>
                                              <p:pRg st="7" end="7"/>
                                            </p:txEl>
                                          </p:spTgt>
                                        </p:tgtEl>
                                        <p:attrNameLst>
                                          <p:attrName>ppt_w</p:attrName>
                                        </p:attrNameLst>
                                      </p:cBhvr>
                                      <p:tavLst>
                                        <p:tav tm="0">
                                          <p:val>
                                            <p:fltVal val="0"/>
                                          </p:val>
                                        </p:tav>
                                        <p:tav tm="100000">
                                          <p:val>
                                            <p:strVal val="#ppt_w"/>
                                          </p:val>
                                        </p:tav>
                                      </p:tavLst>
                                    </p:anim>
                                    <p:anim calcmode="lin" valueType="num">
                                      <p:cBhvr>
                                        <p:cTn id="60" dur="500" fill="hold"/>
                                        <p:tgtEl>
                                          <p:spTgt spid="94216">
                                            <p:txEl>
                                              <p:pRg st="7" end="7"/>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p:cNvSpPr>
            <a:spLocks noGrp="1" noChangeArrowheads="1"/>
          </p:cNvSpPr>
          <p:nvPr>
            <p:ph type="ctrTitle"/>
          </p:nvPr>
        </p:nvSpPr>
        <p:spPr>
          <a:xfrm>
            <a:off x="1556320" y="381000"/>
            <a:ext cx="7696200" cy="1447800"/>
          </a:xfrm>
          <a:effectLst>
            <a:outerShdw blurRad="63500" dist="35921" dir="2700000" algn="ctr" rotWithShape="0">
              <a:srgbClr val="151418"/>
            </a:outerShdw>
          </a:effectLst>
        </p:spPr>
        <p:txBody>
          <a:bodyPr/>
          <a:lstStyle/>
          <a:p>
            <a:pPr eaLnBrk="1" hangingPunct="1">
              <a:defRPr/>
            </a:pPr>
            <a:r>
              <a:rPr lang="si-LK" sz="5400" dirty="0">
                <a:solidFill>
                  <a:schemeClr val="bg1"/>
                </a:solidFill>
                <a:latin typeface="Arial" charset="0"/>
                <a:ea typeface="ＭＳ Ｐゴシック" charset="0"/>
                <a:cs typeface="ＭＳ Ｐゴシック" charset="0"/>
              </a:rPr>
              <a:t>අසල්වාසියාගෙන් අහන්න..</a:t>
            </a:r>
            <a:endParaRPr lang="en-US" sz="5400" dirty="0">
              <a:solidFill>
                <a:schemeClr val="bg1"/>
              </a:solidFill>
              <a:latin typeface="Arial" charset="0"/>
              <a:ea typeface="ＭＳ Ｐゴシック" charset="0"/>
              <a:cs typeface="ＭＳ Ｐゴシック" charset="0"/>
            </a:endParaRPr>
          </a:p>
        </p:txBody>
      </p:sp>
      <p:sp>
        <p:nvSpPr>
          <p:cNvPr id="438276" name="Rectangle 4"/>
          <p:cNvSpPr>
            <a:spLocks noChangeArrowheads="1"/>
          </p:cNvSpPr>
          <p:nvPr/>
        </p:nvSpPr>
        <p:spPr bwMode="auto">
          <a:xfrm>
            <a:off x="304800" y="2514600"/>
            <a:ext cx="88392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914400" indent="-914400" eaLnBrk="1" hangingPunct="1">
              <a:buFont typeface="Arial" charset="0"/>
              <a:buAutoNum type="arabicPeriod"/>
            </a:pPr>
            <a:r>
              <a:rPr lang="si-LK" sz="4800" b="1" dirty="0">
                <a:solidFill>
                  <a:srgbClr val="FFFFFF"/>
                </a:solidFill>
                <a:latin typeface="Arial" charset="0"/>
              </a:rPr>
              <a:t>ඔබ බව්තිස්මය ලබාතියෙනවාද</a:t>
            </a:r>
            <a:r>
              <a:rPr lang="en-US" sz="4800" b="1" dirty="0" smtClean="0">
                <a:solidFill>
                  <a:srgbClr val="FFFFFF"/>
                </a:solidFill>
                <a:latin typeface="Arial" charset="0"/>
              </a:rPr>
              <a:t>?</a:t>
            </a:r>
            <a:r>
              <a:rPr lang="si-LK" sz="4800" b="1" dirty="0" smtClean="0">
                <a:solidFill>
                  <a:srgbClr val="FFFFFF"/>
                </a:solidFill>
                <a:latin typeface="Arial" charset="0"/>
              </a:rPr>
              <a:t> </a:t>
            </a:r>
            <a:endParaRPr lang="en-US" sz="4800" b="1" dirty="0">
              <a:solidFill>
                <a:srgbClr val="FFFFFF"/>
              </a:solidFill>
              <a:latin typeface="Arial" charset="0"/>
            </a:endParaRPr>
          </a:p>
          <a:p>
            <a:pPr marL="914400" indent="-914400" eaLnBrk="1" hangingPunct="1">
              <a:buFont typeface="Arial" charset="0"/>
              <a:buAutoNum type="arabicPeriod"/>
            </a:pPr>
            <a:r>
              <a:rPr lang="si-LK" sz="4800" b="1" dirty="0" smtClean="0">
                <a:solidFill>
                  <a:srgbClr val="FFFFFF"/>
                </a:solidFill>
                <a:latin typeface="Arial" charset="0"/>
              </a:rPr>
              <a:t>ඇයි හෝ ඇයි න</a:t>
            </a:r>
            <a:r>
              <a:rPr lang="si-LK" sz="4800" b="1" dirty="0">
                <a:solidFill>
                  <a:srgbClr val="FFFFFF"/>
                </a:solidFill>
                <a:latin typeface="Arial" charset="0"/>
              </a:rPr>
              <a:t>ැත</a:t>
            </a:r>
            <a:r>
              <a:rPr lang="si-LK" sz="4800" b="1" dirty="0" smtClean="0">
                <a:solidFill>
                  <a:srgbClr val="FFFFFF"/>
                </a:solidFill>
                <a:latin typeface="Arial" charset="0"/>
              </a:rPr>
              <a:t>්තේ</a:t>
            </a:r>
            <a:r>
              <a:rPr lang="en-US" sz="4800" b="1" dirty="0" smtClean="0">
                <a:solidFill>
                  <a:srgbClr val="FFFFFF"/>
                </a:solidFill>
                <a:latin typeface="Arial" charset="0"/>
              </a:rPr>
              <a:t>?</a:t>
            </a:r>
            <a:endParaRPr lang="en-US" sz="4800" b="1" dirty="0">
              <a:solidFill>
                <a:srgbClr val="FFFFFF"/>
              </a:solidFill>
              <a:latin typeface="Arial" charset="0"/>
            </a:endParaRPr>
          </a:p>
        </p:txBody>
      </p:sp>
      <p:pic>
        <p:nvPicPr>
          <p:cNvPr id="8909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6" descr="800px-DuraEuropos-Chu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p:cNvSpPr>
            <a:spLocks noGrp="1" noChangeArrowheads="1"/>
          </p:cNvSpPr>
          <p:nvPr>
            <p:ph type="title"/>
          </p:nvPr>
        </p:nvSpPr>
        <p:spPr>
          <a:effectLst>
            <a:outerShdw blurRad="63500" dist="35921" dir="2700000" algn="ctr" rotWithShape="0">
              <a:schemeClr val="tx1"/>
            </a:outerShdw>
          </a:effectLst>
        </p:spPr>
        <p:txBody>
          <a:bodyPr/>
          <a:lstStyle/>
          <a:p>
            <a:pPr>
              <a:defRPr/>
            </a:pPr>
            <a:r>
              <a:rPr lang="si-LK" b="1" dirty="0" smtClean="0">
                <a:solidFill>
                  <a:srgbClr val="151418"/>
                </a:solidFill>
                <a:latin typeface="Arial" charset="0"/>
                <a:ea typeface="ＭＳ Ｐゴシック" charset="0"/>
                <a:cs typeface="ＭＳ Ｐゴシック" charset="0"/>
              </a:rPr>
              <a:t>පලමු සභා ගොඩනැගිල්ල</a:t>
            </a:r>
            <a:endParaRPr lang="en-US" dirty="0">
              <a:latin typeface="Arial" charset="0"/>
              <a:ea typeface="ＭＳ Ｐゴシック" charset="0"/>
              <a:cs typeface="ＭＳ Ｐゴシック" charset="0"/>
            </a:endParaRPr>
          </a:p>
        </p:txBody>
      </p:sp>
      <p:sp>
        <p:nvSpPr>
          <p:cNvPr id="134148" name="Rectangle 3"/>
          <p:cNvSpPr>
            <a:spLocks noGrp="1" noChangeArrowheads="1"/>
          </p:cNvSpPr>
          <p:nvPr>
            <p:ph idx="1"/>
          </p:nvPr>
        </p:nvSpPr>
        <p:spPr>
          <a:xfrm>
            <a:off x="0" y="4724400"/>
            <a:ext cx="9144000" cy="2133600"/>
          </a:xfrm>
          <a:solidFill>
            <a:schemeClr val="bg1"/>
          </a:solidFill>
        </p:spPr>
        <p:txBody>
          <a:bodyPr/>
          <a:lstStyle/>
          <a:p>
            <a:pPr>
              <a:defRPr/>
            </a:pPr>
            <a:r>
              <a:rPr lang="si-LK" sz="2800" b="1" dirty="0" smtClean="0">
                <a:latin typeface="Arial" charset="0"/>
                <a:ea typeface="ＭＳ Ｐゴシック" charset="0"/>
                <a:cs typeface="ＭＳ Ｐゴシック" charset="0"/>
              </a:rPr>
              <a:t>ය</a:t>
            </a:r>
            <a:r>
              <a:rPr lang="si-LK" sz="2800" b="1" dirty="0">
                <a:latin typeface="Arial" charset="0"/>
                <a:ea typeface="ＭＳ Ｐゴシック" charset="0"/>
                <a:cs typeface="ＭＳ Ｐゴシック" charset="0"/>
              </a:rPr>
              <a:t>ුප්රටීස් ගඟේ ඩුර-යුරෝපය තු</a:t>
            </a:r>
            <a:r>
              <a:rPr lang="si-LK" sz="2800" b="1" dirty="0" smtClean="0">
                <a:latin typeface="Arial" charset="0"/>
                <a:ea typeface="ＭＳ Ｐゴシック" charset="0"/>
                <a:cs typeface="ＭＳ Ｐゴシック" charset="0"/>
              </a:rPr>
              <a:t>ළ </a:t>
            </a:r>
            <a:r>
              <a:rPr lang="en-US" sz="2800" b="1" dirty="0" smtClean="0">
                <a:latin typeface="Arial" charset="0"/>
                <a:ea typeface="ＭＳ Ｐゴシック" charset="0"/>
                <a:cs typeface="ＭＳ Ｐゴシック" charset="0"/>
              </a:rPr>
              <a:t>AD 240</a:t>
            </a:r>
          </a:p>
          <a:p>
            <a:pPr>
              <a:defRPr/>
            </a:pPr>
            <a:r>
              <a:rPr lang="si-LK" sz="2800" b="1" dirty="0" smtClean="0">
                <a:latin typeface="Arial" charset="0"/>
                <a:ea typeface="ＭＳ Ｐゴシック" charset="0"/>
                <a:cs typeface="ＭＳ Ｐゴシック" charset="0"/>
              </a:rPr>
              <a:t>ක</a:t>
            </a:r>
            <a:r>
              <a:rPr lang="si-LK" sz="2800" b="1" dirty="0">
                <a:latin typeface="Arial" charset="0"/>
                <a:ea typeface="ＭＳ Ｐゴシック" charset="0"/>
                <a:cs typeface="ＭＳ Ｐゴシック" charset="0"/>
              </a:rPr>
              <a:t>ුඩා කාමරයක් බව්තීස්මය </a:t>
            </a:r>
            <a:r>
              <a:rPr lang="si-LK" sz="2800" b="1" dirty="0" smtClean="0">
                <a:latin typeface="Arial" charset="0"/>
                <a:ea typeface="ＭＳ Ｐゴシック" charset="0"/>
                <a:cs typeface="ＭＳ Ｐゴシック" charset="0"/>
              </a:rPr>
              <a:t>සදහා ල</a:t>
            </a:r>
            <a:r>
              <a:rPr lang="si-LK" sz="2800" b="1" dirty="0">
                <a:latin typeface="Arial" charset="0"/>
                <a:ea typeface="ＭＳ Ｐゴシック" charset="0"/>
                <a:cs typeface="ＭＳ Ｐゴシック" charset="0"/>
              </a:rPr>
              <a:t>ෙස වෙන්ව තිබුනි!</a:t>
            </a:r>
            <a:endParaRPr lang="en-US" sz="2800" b="1" dirty="0">
              <a:latin typeface="Arial" charset="0"/>
              <a:ea typeface="ＭＳ Ｐゴシック" charset="0"/>
              <a:cs typeface="ＭＳ Ｐゴシック" charset="0"/>
            </a:endParaRPr>
          </a:p>
        </p:txBody>
      </p:sp>
      <p:sp>
        <p:nvSpPr>
          <p:cNvPr id="253956" name="Text Box 4"/>
          <p:cNvSpPr txBox="1">
            <a:spLocks noChangeArrowheads="1"/>
          </p:cNvSpPr>
          <p:nvPr/>
        </p:nvSpPr>
        <p:spPr bwMode="auto">
          <a:xfrm>
            <a:off x="365125" y="6445250"/>
            <a:ext cx="8245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600" b="1">
                <a:solidFill>
                  <a:srgbClr val="FFFFFF"/>
                </a:solidFill>
              </a:rPr>
              <a:t>David F. Wright, </a:t>
            </a:r>
            <a:r>
              <a:rPr lang="en-US" altLang="ja-JP" sz="1600" b="1">
                <a:solidFill>
                  <a:srgbClr val="FFFFFF"/>
                </a:solidFill>
              </a:rPr>
              <a:t>"</a:t>
            </a:r>
            <a:r>
              <a:rPr lang="en-US" sz="1600" b="1">
                <a:solidFill>
                  <a:srgbClr val="FFFFFF"/>
                </a:solidFill>
              </a:rPr>
              <a:t>The Baptismal Community,</a:t>
            </a:r>
            <a:r>
              <a:rPr lang="en-US" altLang="ja-JP" sz="1600" b="1">
                <a:solidFill>
                  <a:srgbClr val="FFFFFF"/>
                </a:solidFill>
              </a:rPr>
              <a:t>"</a:t>
            </a:r>
            <a:r>
              <a:rPr lang="en-US" sz="1600" b="1" i="1">
                <a:solidFill>
                  <a:srgbClr val="FFFFFF"/>
                </a:solidFill>
              </a:rPr>
              <a:t> Bib Sac</a:t>
            </a:r>
            <a:r>
              <a:rPr lang="en-US" sz="1600" b="1">
                <a:solidFill>
                  <a:srgbClr val="FFFFFF"/>
                </a:solidFill>
              </a:rPr>
              <a:t> 160 (Jan-Mar 2003): 5</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a:lstStyle/>
          <a:p>
            <a:pPr eaLnBrk="1" hangingPunct="1">
              <a:defRPr/>
            </a:pPr>
            <a:r>
              <a:rPr lang="en-US">
                <a:latin typeface="Arial" charset="0"/>
                <a:ea typeface="ＭＳ Ｐゴシック" charset="0"/>
                <a:cs typeface="ＭＳ Ｐゴシック" charset="0"/>
              </a:rPr>
              <a:t>Avoiding Baptism</a:t>
            </a:r>
          </a:p>
        </p:txBody>
      </p:sp>
      <p:pic>
        <p:nvPicPr>
          <p:cNvPr id="256002" name="Picture 4" descr="Baptism Avoidan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22225"/>
            <a:ext cx="7620000"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TextBox 1"/>
          <p:cNvSpPr txBox="1">
            <a:spLocks noChangeArrowheads="1"/>
          </p:cNvSpPr>
          <p:nvPr/>
        </p:nvSpPr>
        <p:spPr bwMode="auto">
          <a:xfrm>
            <a:off x="755650" y="5288340"/>
            <a:ext cx="7632700" cy="156966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3200" b="1" dirty="0" smtClean="0">
                <a:solidFill>
                  <a:srgbClr val="060400"/>
                </a:solidFill>
              </a:rPr>
              <a:t>‍ඩේව් කලාකරුවාට බව්ත්ස්මයෙන් ‍බේරිමට විනාඩි 15 ගතවනවා දුටු රසිකයන් පුදුමයට පත්විය</a:t>
            </a:r>
            <a:endParaRPr lang="en-US" sz="3200" b="1" dirty="0">
              <a:solidFill>
                <a:srgbClr val="060400"/>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76200" y="125760"/>
            <a:ext cx="8993188" cy="1143000"/>
          </a:xfrm>
        </p:spPr>
        <p:txBody>
          <a:bodyPr/>
          <a:lstStyle/>
          <a:p>
            <a:pPr eaLnBrk="1" hangingPunct="1">
              <a:defRPr/>
            </a:pPr>
            <a:r>
              <a:rPr lang="si-LK" sz="4000" b="1" dirty="0">
                <a:latin typeface="Tahoma" charset="0"/>
                <a:ea typeface="ＭＳ Ｐゴシック" charset="0"/>
                <a:cs typeface="ＭＳ Ｐゴシック" charset="0"/>
              </a:rPr>
              <a:t>බව්තීස්ම නොකරන ලද අය කෙරෙහි දක්වන ආකල්පය</a:t>
            </a:r>
            <a:endParaRPr lang="en-US" sz="4000" b="1" dirty="0">
              <a:latin typeface="Tahoma" charset="0"/>
              <a:ea typeface="ＭＳ Ｐゴシック" charset="0"/>
              <a:cs typeface="ＭＳ Ｐゴシック" charset="0"/>
            </a:endParaRPr>
          </a:p>
        </p:txBody>
      </p:sp>
      <p:sp>
        <p:nvSpPr>
          <p:cNvPr id="95235" name="Rectangle 3"/>
          <p:cNvSpPr>
            <a:spLocks noGrp="1" noChangeArrowheads="1"/>
          </p:cNvSpPr>
          <p:nvPr>
            <p:ph type="body" idx="1"/>
          </p:nvPr>
        </p:nvSpPr>
        <p:spPr>
          <a:xfrm>
            <a:off x="304800" y="1482080"/>
            <a:ext cx="8077200" cy="2667000"/>
          </a:xfrm>
        </p:spPr>
        <p:txBody>
          <a:bodyPr/>
          <a:lstStyle/>
          <a:p>
            <a:pPr eaLnBrk="1" hangingPunct="1">
              <a:defRPr/>
            </a:pPr>
            <a:r>
              <a:rPr lang="si-LK" sz="2800" b="1" dirty="0" smtClean="0">
                <a:latin typeface="Tahoma" charset="0"/>
                <a:ea typeface="ＭＳ Ｐゴシック" charset="0"/>
                <a:cs typeface="ＭＳ Ｐゴシック" charset="0"/>
              </a:rPr>
              <a:t>ක</a:t>
            </a:r>
            <a:r>
              <a:rPr lang="si-LK" sz="2800" b="1" dirty="0">
                <a:latin typeface="Tahoma" charset="0"/>
                <a:ea typeface="ＭＳ Ｐゴシック" charset="0"/>
                <a:cs typeface="ＭＳ Ｐゴシック" charset="0"/>
              </a:rPr>
              <a:t>ිතුනුවන් නොවන ආකාරයටම </a:t>
            </a:r>
            <a:r>
              <a:rPr lang="si-LK" sz="2800" b="1" dirty="0" smtClean="0">
                <a:latin typeface="Tahoma" charset="0"/>
                <a:ea typeface="ＭＳ Ｐゴシック" charset="0"/>
                <a:cs typeface="ＭＳ Ｐゴシック" charset="0"/>
              </a:rPr>
              <a:t>සලකන ලැබුවා</a:t>
            </a:r>
          </a:p>
          <a:p>
            <a:pPr eaLnBrk="1" hangingPunct="1">
              <a:defRPr/>
            </a:pPr>
            <a:r>
              <a:rPr lang="si-LK" sz="2800" b="1" dirty="0" smtClean="0">
                <a:latin typeface="Tahoma" charset="0"/>
                <a:ea typeface="ＭＳ Ｐゴシック" charset="0"/>
                <a:cs typeface="ＭＳ Ｐゴシック" charset="0"/>
              </a:rPr>
              <a:t>‍බව</a:t>
            </a:r>
            <a:r>
              <a:rPr lang="si-LK" sz="2800" b="1" dirty="0">
                <a:latin typeface="Tahoma" charset="0"/>
                <a:ea typeface="ＭＳ Ｐゴシック" charset="0"/>
                <a:cs typeface="ＭＳ Ｐゴシック" charset="0"/>
              </a:rPr>
              <a:t>්තීස්ම වීමට සක්රියව නොසිටියේය</a:t>
            </a:r>
            <a:endParaRPr lang="en-US" sz="2800" b="1" dirty="0" smtClean="0">
              <a:latin typeface="Tahoma" charset="0"/>
              <a:ea typeface="ＭＳ Ｐゴシック" charset="0"/>
              <a:cs typeface="ＭＳ Ｐゴシック" charset="0"/>
            </a:endParaRPr>
          </a:p>
          <a:p>
            <a:pPr eaLnBrk="1" hangingPunct="1">
              <a:defRPr/>
            </a:pPr>
            <a:r>
              <a:rPr lang="si-LK" sz="2800" b="1" dirty="0" smtClean="0">
                <a:latin typeface="Tahoma" charset="0"/>
                <a:ea typeface="ＭＳ Ｐゴシック" charset="0"/>
                <a:cs typeface="ＭＳ Ｐゴシック" charset="0"/>
              </a:rPr>
              <a:t>ස</a:t>
            </a:r>
            <a:r>
              <a:rPr lang="si-LK" sz="2800" b="1" dirty="0">
                <a:latin typeface="Tahoma" charset="0"/>
                <a:ea typeface="ＭＳ Ｐゴシック" charset="0"/>
                <a:cs typeface="ＭＳ Ｐゴシック" charset="0"/>
              </a:rPr>
              <a:t>්වාමින්ගේ භෝජන සංග්රහයට පෙර සභා සේවයෙන් ඉවත් විය යුතුය</a:t>
            </a:r>
            <a:endParaRPr lang="en-US" sz="2800" b="1" dirty="0">
              <a:latin typeface="Tahoma" charset="0"/>
              <a:ea typeface="ＭＳ Ｐゴシック" charset="0"/>
              <a:cs typeface="ＭＳ Ｐゴシック" charset="0"/>
            </a:endParaRPr>
          </a:p>
        </p:txBody>
      </p:sp>
      <p:pic>
        <p:nvPicPr>
          <p:cNvPr id="258051" name="Picture 4" descr="High Priest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7944" y="3912519"/>
            <a:ext cx="5076056" cy="294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2" name="Text Box 5"/>
          <p:cNvSpPr txBox="1">
            <a:spLocks noChangeArrowheads="1"/>
          </p:cNvSpPr>
          <p:nvPr/>
        </p:nvSpPr>
        <p:spPr bwMode="auto">
          <a:xfrm>
            <a:off x="-152400" y="5715000"/>
            <a:ext cx="4079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r"/>
            <a:r>
              <a:rPr lang="en-US" sz="1800" b="1">
                <a:solidFill>
                  <a:srgbClr val="FFFFFF"/>
                </a:solidFill>
              </a:rPr>
              <a:t>David F. Wright, </a:t>
            </a:r>
            <a:r>
              <a:rPr lang="en-US" altLang="ja-JP" sz="1800" b="1">
                <a:solidFill>
                  <a:srgbClr val="FFFFFF"/>
                </a:solidFill>
              </a:rPr>
              <a:t>"</a:t>
            </a:r>
            <a:r>
              <a:rPr lang="en-US" sz="1800" b="1">
                <a:solidFill>
                  <a:srgbClr val="FFFFFF"/>
                </a:solidFill>
              </a:rPr>
              <a:t>The Baptismal Community,</a:t>
            </a:r>
            <a:r>
              <a:rPr lang="en-US" altLang="ja-JP" sz="1800" b="1">
                <a:solidFill>
                  <a:srgbClr val="FFFFFF"/>
                </a:solidFill>
              </a:rPr>
              <a:t>"</a:t>
            </a:r>
            <a:r>
              <a:rPr lang="en-US" sz="1800" b="1" i="1">
                <a:solidFill>
                  <a:srgbClr val="FFFFFF"/>
                </a:solidFill>
              </a:rPr>
              <a:t> Bib Sac</a:t>
            </a:r>
            <a:r>
              <a:rPr lang="en-US" sz="1800" b="1">
                <a:solidFill>
                  <a:srgbClr val="FFFFFF"/>
                </a:solidFill>
              </a:rPr>
              <a:t> 160 </a:t>
            </a:r>
          </a:p>
          <a:p>
            <a:pPr algn="r"/>
            <a:r>
              <a:rPr lang="en-US" sz="1800" b="1">
                <a:solidFill>
                  <a:srgbClr val="FFFFFF"/>
                </a:solidFill>
              </a:rPr>
              <a:t>(Jan-Mar 2003): 3-12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2" descr="Baptis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p:cNvSpPr>
            <a:spLocks noGrp="1" noChangeArrowheads="1"/>
          </p:cNvSpPr>
          <p:nvPr>
            <p:ph type="title"/>
          </p:nvPr>
        </p:nvSpPr>
        <p:spPr>
          <a:xfrm>
            <a:off x="0" y="0"/>
            <a:ext cx="7391400" cy="762000"/>
          </a:xfrm>
          <a:solidFill>
            <a:schemeClr val="bg2"/>
          </a:solidFill>
          <a:effectLst>
            <a:outerShdw blurRad="63500" dist="35921" dir="2700000" algn="ctr" rotWithShape="0">
              <a:schemeClr val="folHlink"/>
            </a:outerShdw>
          </a:effectLst>
        </p:spPr>
        <p:txBody>
          <a:bodyPr/>
          <a:lstStyle/>
          <a:p>
            <a:pPr>
              <a:defRPr/>
            </a:pPr>
            <a:r>
              <a:rPr lang="si-LK" sz="2800" b="1" dirty="0" smtClean="0">
                <a:solidFill>
                  <a:schemeClr val="tx1"/>
                </a:solidFill>
                <a:latin typeface="Arial" charset="0"/>
                <a:ea typeface="ＭＳ Ｐゴシック" charset="0"/>
                <a:cs typeface="ＭＳ Ｐゴシック" charset="0"/>
              </a:rPr>
              <a:t>පළම</a:t>
            </a:r>
            <a:r>
              <a:rPr lang="si-LK" sz="2800" b="1" dirty="0">
                <a:solidFill>
                  <a:schemeClr val="tx1"/>
                </a:solidFill>
                <a:latin typeface="Arial" charset="0"/>
                <a:ea typeface="ＭＳ Ｐゴシック" charset="0"/>
                <a:cs typeface="ＭＳ Ｐゴシック" charset="0"/>
              </a:rPr>
              <a:t>ු සියවසේ ක්රිස්තියානි බව්තීස්මය</a:t>
            </a:r>
            <a:endParaRPr lang="en-US" sz="2800" b="1" dirty="0">
              <a:solidFill>
                <a:schemeClr val="tx1"/>
              </a:solidFill>
              <a:latin typeface="Arial" charset="0"/>
              <a:ea typeface="ＭＳ Ｐゴシック" charset="0"/>
              <a:cs typeface="ＭＳ Ｐゴシック" charset="0"/>
            </a:endParaRPr>
          </a:p>
        </p:txBody>
      </p:sp>
      <p:sp>
        <p:nvSpPr>
          <p:cNvPr id="14341" name="Rectangle 5"/>
          <p:cNvSpPr>
            <a:spLocks noGrp="1" noChangeArrowheads="1"/>
          </p:cNvSpPr>
          <p:nvPr>
            <p:ph idx="1"/>
          </p:nvPr>
        </p:nvSpPr>
        <p:spPr>
          <a:xfrm>
            <a:off x="0" y="5638800"/>
            <a:ext cx="6084168"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defRPr/>
            </a:pPr>
            <a:r>
              <a:rPr lang="si-LK" sz="2800" b="1" dirty="0" smtClean="0">
                <a:latin typeface="Arial" charset="0"/>
                <a:ea typeface="ＭＳ Ｐゴシック" charset="0"/>
                <a:cs typeface="ＭＳ Ｐゴシック" charset="0"/>
              </a:rPr>
              <a:t>ව</a:t>
            </a:r>
            <a:r>
              <a:rPr lang="si-LK" sz="2800" b="1" dirty="0">
                <a:latin typeface="Arial" charset="0"/>
                <a:ea typeface="ＭＳ Ｐゴシック" charset="0"/>
                <a:cs typeface="ＭＳ Ｐゴシック" charset="0"/>
              </a:rPr>
              <a:t>ිශ්වාසවන්තයින් සඳහා පමණ</a:t>
            </a:r>
            <a:r>
              <a:rPr lang="si-LK" sz="2800" b="1" dirty="0" smtClean="0">
                <a:latin typeface="Arial" charset="0"/>
                <a:ea typeface="ＭＳ Ｐゴシック" charset="0"/>
                <a:cs typeface="ＭＳ Ｐゴシック" charset="0"/>
              </a:rPr>
              <a:t>ි</a:t>
            </a:r>
            <a:endParaRPr lang="si-LK" sz="2800" b="1" dirty="0">
              <a:latin typeface="Arial" charset="0"/>
              <a:ea typeface="ＭＳ Ｐゴシック" charset="0"/>
              <a:cs typeface="ＭＳ Ｐゴシック" charset="0"/>
            </a:endParaRPr>
          </a:p>
          <a:p>
            <a:pPr marL="0" indent="0" algn="ctr">
              <a:spcBef>
                <a:spcPct val="0"/>
              </a:spcBef>
              <a:buClrTx/>
              <a:buSzTx/>
              <a:buFontTx/>
              <a:buNone/>
              <a:defRPr/>
            </a:pPr>
            <a:r>
              <a:rPr lang="si-LK" sz="2800" b="1" dirty="0">
                <a:latin typeface="Arial" charset="0"/>
                <a:ea typeface="ＭＳ Ｐゴシック" charset="0"/>
                <a:cs typeface="ＭＳ Ｐゴシック" charset="0"/>
              </a:rPr>
              <a:t>ගිල්වීමෙන් පමණි</a:t>
            </a:r>
            <a:endParaRPr lang="en-US" sz="2800" b="1" dirty="0">
              <a:latin typeface="Arial" charset="0"/>
              <a:ea typeface="ＭＳ Ｐゴシック" charset="0"/>
              <a:cs typeface="ＭＳ Ｐゴシック" charset="0"/>
            </a:endParaRPr>
          </a:p>
        </p:txBody>
      </p:sp>
      <p:sp>
        <p:nvSpPr>
          <p:cNvPr id="260100" name="Text Box 4"/>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rPr>
              <a:t>140</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Picture 2" descr="&quot;Radiating Ripples&quot; © Hermann Eisenbeiss / Photo Researchers"/>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pPr>
              <a:defRPr/>
            </a:pPr>
            <a:r>
              <a:rPr lang="si-LK" b="1" dirty="0" smtClean="0">
                <a:latin typeface="Arial" charset="0"/>
                <a:ea typeface="ＭＳ Ｐゴシック" charset="0"/>
                <a:cs typeface="ＭＳ Ｐゴシック" charset="0"/>
              </a:rPr>
              <a:t>ගිල්වන් නැත්තේ ඇයි</a:t>
            </a:r>
            <a:r>
              <a:rPr lang="en-US" b="1" dirty="0" smtClean="0">
                <a:latin typeface="Arial" charset="0"/>
                <a:ea typeface="ＭＳ Ｐゴシック" charset="0"/>
                <a:cs typeface="ＭＳ Ｐゴシック" charset="0"/>
              </a:rPr>
              <a:t>?</a:t>
            </a:r>
            <a:endParaRPr lang="en-US" b="1" dirty="0">
              <a:latin typeface="Arial" charset="0"/>
              <a:ea typeface="ＭＳ Ｐゴシック" charset="0"/>
              <a:cs typeface="ＭＳ Ｐゴシック" charset="0"/>
            </a:endParaRPr>
          </a:p>
        </p:txBody>
      </p:sp>
      <p:sp>
        <p:nvSpPr>
          <p:cNvPr id="262147" name="Text Box 6"/>
          <p:cNvSpPr txBox="1">
            <a:spLocks noChangeArrowheads="1"/>
          </p:cNvSpPr>
          <p:nvPr/>
        </p:nvSpPr>
        <p:spPr bwMode="auto">
          <a:xfrm>
            <a:off x="381000" y="1676400"/>
            <a:ext cx="8610600" cy="2123658"/>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4400" dirty="0" smtClean="0"/>
              <a:t>ව</a:t>
            </a:r>
            <a:r>
              <a:rPr lang="si-LK" sz="4400" dirty="0"/>
              <a:t>ෙනත් ආකාරයකින් බව්තීස්ම වීමට ප්රමාණවත් හේතුවක් ඇත, නමුත් ගිල්වීමෙන්</a:t>
            </a:r>
            <a:endParaRPr lang="en-US" sz="4400" b="1" dirty="0">
              <a:solidFill>
                <a:srgbClr val="FFFFFF"/>
              </a:solidFill>
              <a:latin typeface="Arial" charset="0"/>
            </a:endParaRPr>
          </a:p>
        </p:txBody>
      </p:sp>
      <p:sp>
        <p:nvSpPr>
          <p:cNvPr id="262148" name="Text Box 7"/>
          <p:cNvSpPr txBox="1">
            <a:spLocks noChangeArrowheads="1"/>
          </p:cNvSpPr>
          <p:nvPr/>
        </p:nvSpPr>
        <p:spPr bwMode="auto">
          <a:xfrm>
            <a:off x="381000" y="4419600"/>
            <a:ext cx="8763000" cy="14465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pPr>
            <a:r>
              <a:rPr lang="si-LK" sz="4400" b="1" dirty="0" smtClean="0">
                <a:solidFill>
                  <a:srgbClr val="FFFFFF"/>
                </a:solidFill>
                <a:latin typeface="Arial" charset="0"/>
              </a:rPr>
              <a:t>ව</a:t>
            </a:r>
            <a:r>
              <a:rPr lang="si-LK" sz="4400" b="1" dirty="0">
                <a:solidFill>
                  <a:srgbClr val="FFFFFF"/>
                </a:solidFill>
                <a:latin typeface="Arial" charset="0"/>
              </a:rPr>
              <a:t>්යතිරේක හෙවත් භෞතික, ප්රවාහන සහ ආර්ථික කරුණු ඇතුළත් වේ</a:t>
            </a:r>
            <a:endParaRPr lang="en-US" sz="4400" b="1" dirty="0">
              <a:solidFill>
                <a:srgbClr val="FFFFFF"/>
              </a:solidFill>
              <a:latin typeface="Arial"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138243" name="Rectangle 3"/>
          <p:cNvSpPr>
            <a:spLocks noGrp="1" noChangeArrowheads="1"/>
          </p:cNvSpPr>
          <p:nvPr>
            <p:ph type="title"/>
          </p:nvPr>
        </p:nvSpPr>
        <p:spPr/>
        <p:txBody>
          <a:bodyPr/>
          <a:lstStyle/>
          <a:p>
            <a:pPr>
              <a:defRPr/>
            </a:pPr>
            <a:r>
              <a:rPr lang="si-LK" sz="3600" dirty="0" smtClean="0">
                <a:solidFill>
                  <a:schemeClr val="tx1"/>
                </a:solidFill>
                <a:latin typeface="Arial" charset="0"/>
                <a:ea typeface="ＭＳ Ｐゴシック" charset="0"/>
                <a:cs typeface="ＭＳ Ｐゴシック" charset="0"/>
              </a:rPr>
              <a:t>ම</a:t>
            </a:r>
            <a:r>
              <a:rPr lang="si-LK" sz="3600" dirty="0">
                <a:solidFill>
                  <a:schemeClr val="tx1"/>
                </a:solidFill>
                <a:latin typeface="Arial" charset="0"/>
                <a:ea typeface="ＭＳ Ｐゴシック" charset="0"/>
                <a:cs typeface="ＭＳ Ｐゴシック" charset="0"/>
              </a:rPr>
              <a:t>ා කලින් ඉසින ලද්දේ නම්, මම දැන් ගිල්වනු ලැබේද?</a:t>
            </a:r>
            <a:endParaRPr lang="en-US" sz="3600" dirty="0">
              <a:solidFill>
                <a:schemeClr val="tx1"/>
              </a:solidFill>
              <a:latin typeface="Arial" charset="0"/>
              <a:ea typeface="ＭＳ Ｐゴシック" charset="0"/>
              <a:cs typeface="ＭＳ Ｐゴシック" charset="0"/>
            </a:endParaRPr>
          </a:p>
        </p:txBody>
      </p:sp>
      <p:sp>
        <p:nvSpPr>
          <p:cNvPr id="138244" name="Rectangle 4"/>
          <p:cNvSpPr>
            <a:spLocks noGrp="1" noChangeArrowheads="1"/>
          </p:cNvSpPr>
          <p:nvPr>
            <p:ph idx="1"/>
          </p:nvPr>
        </p:nvSpPr>
        <p:spPr>
          <a:xfrm>
            <a:off x="1066800" y="4343400"/>
            <a:ext cx="7620000" cy="1752600"/>
          </a:xfrm>
        </p:spPr>
        <p:txBody>
          <a:bodyPr/>
          <a:lstStyle/>
          <a:p>
            <a:pPr>
              <a:defRPr/>
            </a:pPr>
            <a:r>
              <a:rPr lang="si-LK" sz="2800" dirty="0" smtClean="0">
                <a:latin typeface="Arial" charset="0"/>
                <a:ea typeface="ＭＳ Ｐゴシック" charset="0"/>
                <a:cs typeface="ＭＳ Ｐゴシック" charset="0"/>
              </a:rPr>
              <a:t>ක</a:t>
            </a:r>
            <a:r>
              <a:rPr lang="si-LK" sz="2800" dirty="0">
                <a:latin typeface="Arial" charset="0"/>
                <a:ea typeface="ＭＳ Ｐゴシック" charset="0"/>
                <a:cs typeface="ＭＳ Ｐゴシック" charset="0"/>
              </a:rPr>
              <a:t>්රියා පොතේ ජොහන්ගේ බව්තීස්තයේ හිටපු අනුගාමිකයන් 12 දෙනෙකුට පාවුල් උදව් කළ ආකාරය දැන් අපි සලකා බලම</a:t>
            </a:r>
            <a:r>
              <a:rPr lang="si-LK" sz="2800" dirty="0" smtClean="0">
                <a:latin typeface="Arial" charset="0"/>
                <a:ea typeface="ＭＳ Ｐゴシック" charset="0"/>
                <a:cs typeface="ＭＳ Ｐゴシック" charset="0"/>
              </a:rPr>
              <a:t>ු.</a:t>
            </a:r>
            <a:r>
              <a:rPr lang="en-US" sz="2800" dirty="0" smtClean="0">
                <a:latin typeface="Arial" charset="0"/>
                <a:ea typeface="ＭＳ Ｐゴシック" charset="0"/>
                <a:cs typeface="ＭＳ Ｐゴシック" charset="0"/>
              </a:rPr>
              <a:t> </a:t>
            </a:r>
            <a:r>
              <a:rPr lang="si-LK" sz="2800" dirty="0">
                <a:latin typeface="Arial" charset="0"/>
                <a:ea typeface="ＭＳ Ｐゴシック" charset="0"/>
                <a:cs typeface="ＭＳ Ｐゴシック" charset="0"/>
              </a:rPr>
              <a:t>ක්රියා </a:t>
            </a:r>
            <a:r>
              <a:rPr lang="en-US" sz="2800" dirty="0" smtClean="0">
                <a:latin typeface="Arial" charset="0"/>
                <a:ea typeface="ＭＳ Ｐゴシック" charset="0"/>
                <a:cs typeface="ＭＳ Ｐゴシック" charset="0"/>
              </a:rPr>
              <a:t>19:1-7</a:t>
            </a:r>
            <a:r>
              <a:rPr lang="en-US" sz="2800" dirty="0">
                <a:latin typeface="Arial" charset="0"/>
                <a:ea typeface="ＭＳ Ｐゴシック" charset="0"/>
                <a:cs typeface="ＭＳ Ｐゴシック" charset="0"/>
              </a:rPr>
              <a:t>…</a:t>
            </a:r>
          </a:p>
        </p:txBody>
      </p:sp>
      <p:pic>
        <p:nvPicPr>
          <p:cNvPr id="264196" name="Picture 5" descr="baptism">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pic>
        <p:nvPicPr>
          <p:cNvPr id="266242"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si-LK" dirty="0">
                <a:solidFill>
                  <a:schemeClr val="tx1"/>
                </a:solidFill>
                <a:latin typeface="Arial" charset="0"/>
                <a:ea typeface="ＭＳ Ｐゴシック" charset="0"/>
                <a:cs typeface="ＭＳ Ｐゴシック" charset="0"/>
              </a:rPr>
              <a:t>මා කලින් ඉසින ලද්දේ නම්, මම දැන් ගිල්වනු ලැබේද?</a:t>
            </a:r>
            <a:endParaRPr lang="en-US" dirty="0">
              <a:solidFill>
                <a:schemeClr val="tx1"/>
              </a:solidFill>
              <a:latin typeface="Arial" charset="0"/>
              <a:ea typeface="ＭＳ Ｐゴシック" charset="0"/>
              <a:cs typeface="ＭＳ Ｐゴシック" charset="0"/>
            </a:endParaRPr>
          </a:p>
        </p:txBody>
      </p:sp>
      <p:sp>
        <p:nvSpPr>
          <p:cNvPr id="138244" name="Rectangle 4"/>
          <p:cNvSpPr>
            <a:spLocks noGrp="1" noChangeArrowheads="1"/>
          </p:cNvSpPr>
          <p:nvPr>
            <p:ph idx="1"/>
          </p:nvPr>
        </p:nvSpPr>
        <p:spPr>
          <a:xfrm>
            <a:off x="250825" y="1944688"/>
            <a:ext cx="8713788" cy="4652962"/>
          </a:xfrm>
        </p:spPr>
        <p:txBody>
          <a:bodyPr/>
          <a:lstStyle/>
          <a:p>
            <a:pPr marL="0" indent="0">
              <a:buNone/>
              <a:defRPr/>
            </a:pPr>
            <a:r>
              <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Acts 19:1-7 </a:t>
            </a:r>
            <a:r>
              <a:rPr lang="en-US"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a:t>
            </a:r>
            <a:r>
              <a:rPr lang="si-LK"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තවද අපොල්ලොස් කොරින්තියෙහි සිටිය දී, පාවුලු ඉහළ පළාත් මැදින් ගමන් කොට, එපීසයට පැමිණියේ ය. එහි දී ඔහුට සමහර ශ්‍රාවකයෝ හමු වූ හ. 2 පාවුලු ඔවුන් අමතා: ''ඔබ අදහා ගත් කල ශුද්ධාත්මයාණන් වහන්සේ ලැබුවහු දැ''යි ඔවුන්ගෙන් ඇසී ය. ඔව්හු, ''නැත, ශුද්ධාත්මයාණන් වහන්සේ ඇති බවක් වත් නොඇසීමු''යි කී හ. </a:t>
            </a:r>
            <a:endParaRPr lang="si-LK"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endParaRPr lang="en-US" sz="28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si-LK" sz="2800" dirty="0">
                <a:effectLst/>
              </a:rPr>
              <a:t>'එසේ වී නම්, ඔබ කුමන බව්තීස්ම-ස්නාපනයක් ලැබුවහු දැ''යි ඔහු ඇසී ය. ''ජොහන්ගේ බව්තීස්ම-ස්නාපනය''යි ඔව්හු කී හ.</a:t>
            </a:r>
            <a:endParaRPr lang="en-US" sz="28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2"/>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2400">
              <a:solidFill>
                <a:srgbClr val="FFFFFF"/>
              </a:solidFill>
              <a:latin typeface="Arial" charset="0"/>
            </a:endParaRPr>
          </a:p>
        </p:txBody>
      </p:sp>
      <p:pic>
        <p:nvPicPr>
          <p:cNvPr id="268290" name="Picture 1" descr="think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p:cNvSpPr>
            <a:spLocks noGrp="1" noChangeArrowheads="1"/>
          </p:cNvSpPr>
          <p:nvPr>
            <p:ph type="title"/>
          </p:nvPr>
        </p:nvSpPr>
        <p:spPr/>
        <p:txBody>
          <a:bodyPr/>
          <a:lstStyle/>
          <a:p>
            <a:pPr>
              <a:defRPr/>
            </a:pPr>
            <a:r>
              <a:rPr lang="si-LK" dirty="0">
                <a:solidFill>
                  <a:schemeClr val="tx1"/>
                </a:solidFill>
                <a:latin typeface="Arial" charset="0"/>
                <a:ea typeface="ＭＳ Ｐゴシック" charset="0"/>
                <a:cs typeface="ＭＳ Ｐゴシック" charset="0"/>
              </a:rPr>
              <a:t>මා කලින් ඉසින ලද්දේ නම්, මම දැන් ගිල්වනු ලැබේද?</a:t>
            </a:r>
            <a:endParaRPr lang="en-US" dirty="0">
              <a:solidFill>
                <a:schemeClr val="tx1"/>
              </a:solidFill>
              <a:latin typeface="Arial" charset="0"/>
              <a:ea typeface="ＭＳ Ｐゴシック" charset="0"/>
              <a:cs typeface="ＭＳ Ｐゴシック" charset="0"/>
            </a:endParaRPr>
          </a:p>
        </p:txBody>
      </p:sp>
      <p:sp>
        <p:nvSpPr>
          <p:cNvPr id="138244" name="Rectangle 4"/>
          <p:cNvSpPr>
            <a:spLocks noGrp="1" noChangeArrowheads="1"/>
          </p:cNvSpPr>
          <p:nvPr>
            <p:ph idx="1"/>
          </p:nvPr>
        </p:nvSpPr>
        <p:spPr>
          <a:xfrm>
            <a:off x="250825" y="1944688"/>
            <a:ext cx="8713788" cy="4652962"/>
          </a:xfrm>
        </p:spPr>
        <p:txBody>
          <a:bodyPr/>
          <a:lstStyle/>
          <a:p>
            <a:pPr marL="0" indent="0">
              <a:buNone/>
              <a:defRPr/>
            </a:pPr>
            <a:r>
              <a:rPr lang="si-LK" sz="40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පාවුලු කතා කොට, ''ජොහන් පසුතැවී සිත් හරවා ගැනීමේ බව්තීස්ම-ස්නාපනයෙන් බව්තීස්ම-ස්නාපනය කොට සෙනඟට කතා කරමින්, තමන්ට පසු ව එන තැනැන් වහන්සේ කෙරෙහි, එනම් ජේසුස් වහන්සේ කෙරෙහි අදහාගන්නා ලෙස සෙනඟට කී ය''යි පැවසී ය. </a:t>
            </a:r>
            <a:endParaRPr lang="en-US" sz="4000" b="1" dirty="0" smtClean="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a:p>
            <a:pPr marL="0" indent="0">
              <a:buNone/>
              <a:defRPr/>
            </a:pPr>
            <a:r>
              <a:rPr lang="si-LK" sz="4000" b="1" baseline="30000"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rPr>
              <a:t> ඔව්හු ඒ අසා ස්වාමීන් වන ජේසුස් වහන්සේගේ නාමයෙන් බව්තීස්ම-ස්නාපනය කරනු ලැබූ හ. 6 පාවුලු ඔවුන් පිට අත් තැබූ කල ශුද්ධාත්මයාණන් වහන්සේ ඔවුන් කෙරෙහි පැමිණි සේක. ඔව්හු අන්‍ය භාෂාවලින් කතා කරමින් දිවැස් වැකි පැවසූ හ. 7 ඒ මනුෂ්‍යයෝ දොළොස් දෙනෙක් පමණ වූ හ. </a:t>
            </a:r>
            <a:endParaRPr lang="en-US" sz="4000" b="1" dirty="0">
              <a:effectLst>
                <a:glow rad="101600">
                  <a:srgbClr val="060400">
                    <a:alpha val="75000"/>
                  </a:srgbClr>
                </a:glow>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p:nvPr>
        </p:nvSpPr>
        <p:spPr>
          <a:xfrm>
            <a:off x="0" y="274638"/>
            <a:ext cx="9144000" cy="1143000"/>
          </a:xfrm>
        </p:spPr>
        <p:txBody>
          <a:bodyPr/>
          <a:lstStyle/>
          <a:p>
            <a:pPr eaLnBrk="1" hangingPunct="1"/>
            <a:r>
              <a:rPr lang="en-US">
                <a:latin typeface="Arial" charset="0"/>
                <a:ea typeface="ＭＳ Ｐゴシック" charset="0"/>
                <a:cs typeface="ＭＳ Ｐゴシック" charset="0"/>
              </a:rPr>
              <a:t>My Infant Baptism</a:t>
            </a:r>
          </a:p>
        </p:txBody>
      </p:sp>
      <p:pic>
        <p:nvPicPr>
          <p:cNvPr id="270338" name="Picture 6" descr="RickInfantBaptismCert"/>
          <p:cNvPicPr>
            <a:picLocks noChangeAspect="1" noChangeArrowheads="1"/>
          </p:cNvPicPr>
          <p:nvPr/>
        </p:nvPicPr>
        <p:blipFill>
          <a:blip r:embed="rId3" cstate="screen">
            <a:extLst>
              <a:ext uri="{28A0092B-C50C-407E-A947-70E740481C1C}">
                <a14:useLocalDpi xmlns:a14="http://schemas.microsoft.com/office/drawing/2010/main"/>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385" name="Picture 3" descr="baptism-image-on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pPr>
              <a:defRPr/>
            </a:pPr>
            <a:r>
              <a:rPr lang="si-LK" b="1" u="sng" dirty="0" smtClean="0">
                <a:latin typeface="Arial" charset="0"/>
                <a:ea typeface="ＭＳ Ｐゴシック" charset="0"/>
                <a:cs typeface="ＭＳ Ｐゴシック" charset="0"/>
              </a:rPr>
              <a:t>ප</a:t>
            </a:r>
            <a:r>
              <a:rPr lang="si-LK" b="1" u="sng" dirty="0">
                <a:latin typeface="Arial" charset="0"/>
                <a:ea typeface="ＭＳ Ｐゴシック" charset="0"/>
                <a:cs typeface="ＭＳ Ｐゴシック" charset="0"/>
              </a:rPr>
              <a:t>්රධාන අදහස</a:t>
            </a:r>
            <a:endParaRPr lang="en-US" b="1" dirty="0">
              <a:latin typeface="Arial" charset="0"/>
              <a:ea typeface="ＭＳ Ｐゴシック" charset="0"/>
              <a:cs typeface="ＭＳ Ｐゴシック" charset="0"/>
            </a:endParaRPr>
          </a:p>
        </p:txBody>
      </p:sp>
      <p:sp>
        <p:nvSpPr>
          <p:cNvPr id="503811" name="Rectangle 3"/>
          <p:cNvSpPr>
            <a:spLocks noGrp="1" noChangeArrowheads="1"/>
          </p:cNvSpPr>
          <p:nvPr>
            <p:ph type="subTitle" sz="quarter" idx="1"/>
          </p:nvPr>
        </p:nvSpPr>
        <p:spPr>
          <a:xfrm>
            <a:off x="304800" y="2636912"/>
            <a:ext cx="8587680" cy="3505200"/>
          </a:xfrm>
          <a:effectLst>
            <a:outerShdw blurRad="63500" dist="35921" dir="2700000" algn="ctr" rotWithShape="0">
              <a:srgbClr val="151418"/>
            </a:outerShdw>
          </a:effectLst>
        </p:spPr>
        <p:txBody>
          <a:bodyPr/>
          <a:lstStyle/>
          <a:p>
            <a:pPr>
              <a:defRPr/>
            </a:pPr>
            <a:r>
              <a:rPr lang="si-LK" sz="5400" b="1" dirty="0" smtClean="0">
                <a:latin typeface="Arial" charset="0"/>
                <a:ea typeface="ＭＳ Ｐゴシック" charset="0"/>
                <a:cs typeface="Arial" charset="0"/>
              </a:rPr>
              <a:t>ස</a:t>
            </a:r>
            <a:r>
              <a:rPr lang="si-LK" sz="5400" b="1" dirty="0">
                <a:latin typeface="Arial" charset="0"/>
                <a:ea typeface="ＭＳ Ｐゴシック" charset="0"/>
                <a:cs typeface="Arial" charset="0"/>
              </a:rPr>
              <a:t>ෑම කිතුනුවෙක්ම ගිල්වීමෙන් ක්රිස්තුස් වහන්සේට තම ප්රේමය පෙන්විය යුතුය</a:t>
            </a:r>
            <a:endParaRPr lang="en-US" sz="5400" b="1" dirty="0">
              <a:latin typeface="Arial" charset="0"/>
              <a:ea typeface="ＭＳ Ｐゴシック" charset="0"/>
              <a:cs typeface="Arial" charset="0"/>
            </a:endParaRPr>
          </a:p>
        </p:txBody>
      </p:sp>
    </p:spTree>
  </p:cSld>
  <p:clrMapOvr>
    <a:masterClrMapping/>
  </p:clrMapOvr>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12543</TotalTime>
  <Words>4224</Words>
  <Application>Microsoft Macintosh PowerPoint</Application>
  <PresentationFormat>On-screen Show (4:3)</PresentationFormat>
  <Paragraphs>526</Paragraphs>
  <Slides>105</Slides>
  <Notes>103</Notes>
  <HiddenSlides>0</HiddenSlides>
  <MMClips>0</MMClips>
  <ScaleCrop>false</ScaleCrop>
  <HeadingPairs>
    <vt:vector size="4" baseType="variant">
      <vt:variant>
        <vt:lpstr>Theme</vt:lpstr>
      </vt:variant>
      <vt:variant>
        <vt:i4>8</vt:i4>
      </vt:variant>
      <vt:variant>
        <vt:lpstr>Slide Titles</vt:lpstr>
      </vt:variant>
      <vt:variant>
        <vt:i4>105</vt:i4>
      </vt:variant>
    </vt:vector>
  </HeadingPairs>
  <TitlesOfParts>
    <vt:vector size="113" baseType="lpstr">
      <vt:lpstr>Slit</vt:lpstr>
      <vt:lpstr>1_Default Design</vt:lpstr>
      <vt:lpstr>Blank Presentation</vt:lpstr>
      <vt:lpstr>1_Beam</vt:lpstr>
      <vt:lpstr>Default Design</vt:lpstr>
      <vt:lpstr>1_Slit</vt:lpstr>
      <vt:lpstr>2_Blank Presentation</vt:lpstr>
      <vt:lpstr>Orbit</vt:lpstr>
      <vt:lpstr>ඇයි තෙමෙන්නේ </vt:lpstr>
      <vt:lpstr>ඔබ දෙවියන් වහන්සේ තුල විස්වාස කරනවාද?්</vt:lpstr>
      <vt:lpstr>අපි ‍දේවියන් වහන්සේ තුල විස්වාස කරනවාද?</vt:lpstr>
      <vt:lpstr>දේවියන් වහන්සේ තුල  තිළ විස්වාස </vt:lpstr>
      <vt:lpstr>ලැජ්ජාවට හේතුවක්?</vt:lpstr>
      <vt:lpstr>පාවුල් තුමා ලැජ්ජා වුනේ නෑ </vt:lpstr>
      <vt:lpstr>කිතුණු සක්රමේන්තු</vt:lpstr>
      <vt:lpstr>Extreme Faith</vt:lpstr>
      <vt:lpstr>අසල්වාසියාගෙන් අහන්න..</vt:lpstr>
      <vt:lpstr>SBC Faculty Members</vt:lpstr>
      <vt:lpstr>බව්තිස්මය යනු කුමක්ද?</vt:lpstr>
      <vt:lpstr>බව්තිස්මයේ අර්තය:</vt:lpstr>
      <vt:lpstr>කිතුනු බව්තිස්මය අද්විතිය වන්නේ කෙසේද ?</vt:lpstr>
      <vt:lpstr>අන්තර්තෙස්තමෙන්තු බව්තිස්මය</vt:lpstr>
      <vt:lpstr>යොහාන්ගේ බව්තිස්මය</vt:lpstr>
      <vt:lpstr>මුල් සභාවේ බව්තීස්මයේ සාරාංශය එදිරිව පෙර බව්තිස්මය</vt:lpstr>
      <vt:lpstr>ඇයි බව්තිස්ම වෙන්නේ ?</vt:lpstr>
      <vt:lpstr>ගැලවිම සදහා බව්තිස්මය අවශ්‍යද?</vt:lpstr>
      <vt:lpstr>ගැලවිම සදහා බව්තිස්මය අවශ්‍යද?</vt:lpstr>
      <vt:lpstr>අප සැම දරුවේකුගෙම උපත සමරනවා</vt:lpstr>
      <vt:lpstr>ළදරැ බව්තිස්මය  යනු ළදරැවාගෙ සහා දේමාපියන්ගේ කැපකිරිමයි</vt:lpstr>
      <vt:lpstr>බව්තිස්මය ලබන්නේ ඇයි?</vt:lpstr>
      <vt:lpstr>මහා ආඤාව</vt:lpstr>
      <vt:lpstr>බව්තිස්මය ලබන්නේ ඇයි?</vt:lpstr>
      <vt:lpstr>යේහාන් බෘව්තිස්ත විසින් කිස්තුස් වහන්සේව බව්තිස්ම කරනු ලැබුවා</vt:lpstr>
      <vt:lpstr>" මෙසේ දේව කැමැත්ත මුළුමනින් ඉටු කිරීම අපට සුදුසු ය "  (මතෙව්. 3:15)</vt:lpstr>
      <vt:lpstr>බව්තිස්මය ලබන්නේ ඇයි?</vt:lpstr>
      <vt:lpstr>The Rainbow</vt:lpstr>
      <vt:lpstr>… 'මේ කුසලාන ඔබ උදෙසා වගුරුවනු ලබන මාගේ රුධිරයෙන් කළ නව ගිවිසුම ය</vt:lpstr>
      <vt:lpstr>Symbolism</vt:lpstr>
      <vt:lpstr>Romans 6:3</vt:lpstr>
      <vt:lpstr>New Life</vt:lpstr>
      <vt:lpstr>New Life picture</vt:lpstr>
      <vt:lpstr>බව්තිස්මය ලබන්නේ ඇයි?</vt:lpstr>
      <vt:lpstr>“හේතුවනම්…"</vt:lpstr>
      <vt:lpstr>Pouring</vt:lpstr>
      <vt:lpstr>Church Family</vt:lpstr>
      <vt:lpstr>බව්තිස්ම විය යුත්තේ කවුද?</vt:lpstr>
      <vt:lpstr>පලමු ශත‍වර්ෂයේ කිතුනු බ‍වුතිස්මය</vt:lpstr>
      <vt:lpstr>ලබන්නන්</vt:lpstr>
      <vt:lpstr>ලබන්නන්</vt:lpstr>
      <vt:lpstr>දරුවන්ට කුමක්ද සිදුවන්නේ?</vt:lpstr>
      <vt:lpstr>කියා පොතේ“විෂ්වාස කලා… පසුව බවුතිස්මය ලැබුවා"</vt:lpstr>
      <vt:lpstr>ලබන්නන්</vt:lpstr>
      <vt:lpstr>ලබන්නන්</vt:lpstr>
      <vt:lpstr>ලබන්නන්</vt:lpstr>
      <vt:lpstr>ලබන්නන්</vt:lpstr>
      <vt:lpstr>ලබන්නන්</vt:lpstr>
      <vt:lpstr>ලබන්නන්</vt:lpstr>
      <vt:lpstr>ලබන්නන්</vt:lpstr>
      <vt:lpstr>කසේනුමුත්, ලබන්නම් ළදරුවන් නොවිය යුතුයි,මන්දයත්…</vt:lpstr>
      <vt:lpstr>ලබන්නන් ළදරුවන් නොවිමට හේතුවනම්…</vt:lpstr>
      <vt:lpstr>ගිල්විමේ කර්මය නිවැරදි විමට හේතු?</vt:lpstr>
      <vt:lpstr>“බව්තිස්මය“ යන්නේ අර්ථය කුමක්ද?</vt:lpstr>
      <vt:lpstr>YMCA Pool</vt:lpstr>
      <vt:lpstr>ගිල්විමට බව්තිස්ම කරන්නේක් අවෂ්‍ය නොවේ</vt:lpstr>
      <vt:lpstr>ජපන් ජාතික සාම්ප්රදායක සභාව</vt:lpstr>
      <vt:lpstr>ග්රීකයන්</vt:lpstr>
      <vt:lpstr>වෙන්ත්විදිහකට කියනවානම්…</vt:lpstr>
      <vt:lpstr>“බව්තිස්මය" අක්ෂර පරිවර්තනයකි</vt:lpstr>
      <vt:lpstr>පදයක් සොයාගැනිම</vt:lpstr>
      <vt:lpstr>බව්තිස්ම කිරිමේ කර්මය: ගිල්විම</vt:lpstr>
      <vt:lpstr>ඇදුම් ගැන මොනවද කියන්නේ?</vt:lpstr>
      <vt:lpstr>ඔබට මේ දරුවාව වතුරේ ගිල්වන්න අවශ්ෂද?</vt:lpstr>
      <vt:lpstr>ළදරු ගිල්විම!</vt:lpstr>
      <vt:lpstr>ගිල්වීමේ හොඳම දේ</vt:lpstr>
      <vt:lpstr>ගිල්වීමේ හොඳම දේ</vt:lpstr>
      <vt:lpstr>ගිල්වීමේ හොඳම දේ</vt:lpstr>
      <vt:lpstr>එසේ නම් ඉසිම හා වැක්කිරිම පැමිනියේ කෙලසද?</vt:lpstr>
      <vt:lpstr>ඉසිමේ ක්රමය භාවිතයට පැමිනියේ කුමන කාලයේදි ද?</vt:lpstr>
      <vt:lpstr>බව්තිස්ම කරන ක්රමයන්</vt:lpstr>
      <vt:lpstr>ඉසිම?</vt:lpstr>
      <vt:lpstr>බව්තිස්ම කරන ක්රමයන්</vt:lpstr>
      <vt:lpstr>වැගිරිම?</vt:lpstr>
      <vt:lpstr>නමුත් “හොදනවා’ ,කියන්නේ ‘වක්කරනවා’ කියන එකද?</vt:lpstr>
      <vt:lpstr>වැක්කිරිම</vt:lpstr>
      <vt:lpstr>වහින විට, වැක්කේරේනවා ! </vt:lpstr>
      <vt:lpstr>ගිල්විම කර හැකිවුවාද?</vt:lpstr>
      <vt:lpstr>පිලිප්පියේ බව්තීස්මය (ක්රියා 16)</vt:lpstr>
      <vt:lpstr>ෆිලිප්සියානු ජේලර්  (ක්රියා 16)</vt:lpstr>
      <vt:lpstr>Fear seized him…</vt:lpstr>
      <vt:lpstr>Attempted suicide</vt:lpstr>
      <vt:lpstr>Joyful Jailor</vt:lpstr>
      <vt:lpstr>Pouring</vt:lpstr>
      <vt:lpstr>Immersing the jailow</vt:lpstr>
      <vt:lpstr>ගිල්විම නිවැරදි ක්රමය වන්නේ ඇයි?</vt:lpstr>
      <vt:lpstr>ඉතියෝපියානු නපුන්සකයාව මතකද (ක්රියා 8:26-40)?</vt:lpstr>
      <vt:lpstr>ඉතියෝපියානු නපුන්සකයාව පිලිප් බව්තිස්ම කලේ කෙසේද ?</vt:lpstr>
      <vt:lpstr>බව්තිස්මයේ පුර්ව අවශ්‍යතාවයන්</vt:lpstr>
      <vt:lpstr>පලමු සභා ගොඩනැගිල්ල</vt:lpstr>
      <vt:lpstr>Avoiding Baptism</vt:lpstr>
      <vt:lpstr>බව්තීස්ම නොකරන ලද අය කෙරෙහි දක්වන ආකල්පය</vt:lpstr>
      <vt:lpstr>පළමු සියවසේ ක්රිස්තියානි බව්තීස්මය</vt:lpstr>
      <vt:lpstr>ගිල්වන් නැත්තේ ඇයි?</vt:lpstr>
      <vt:lpstr>මා කලින් ඉසින ලද්දේ නම්, මම දැන් ගිල්වනු ලැබේද?</vt:lpstr>
      <vt:lpstr>මා කලින් ඉසින ලද්දේ නම්, මම දැන් ගිල්වනු ලැබේද?</vt:lpstr>
      <vt:lpstr>මා කලින් ඉසින ලද්දේ නම්, මම දැන් ගිල්වනු ලැබේද?</vt:lpstr>
      <vt:lpstr>My Infant Baptism</vt:lpstr>
      <vt:lpstr>ප්රධාන අදහස</vt:lpstr>
      <vt:lpstr>බව්තීස්මයෙන් ක්රිස්තුස්ගේ ආදර්ශය අනුගමනය කරන්නේ කවුද?</vt:lpstr>
      <vt:lpstr>සීමොන් පේතෘස් උනන්දුව</vt:lpstr>
      <vt:lpstr>සම්පූර්ණ අත්දැකීම් අහිමි නොකරන්න!</vt:lpstr>
      <vt:lpstr>බව්තිස්ම පිලිබද පරශ්න?</vt:lpstr>
      <vt:lpstr>නව ගිවිසුම් පසුබිම සදහා ලින්ක්: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574</cp:revision>
  <dcterms:created xsi:type="dcterms:W3CDTF">2010-04-06T00:03:44Z</dcterms:created>
  <dcterms:modified xsi:type="dcterms:W3CDTF">2017-10-31T10:24:10Z</dcterms:modified>
</cp:coreProperties>
</file>